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77"/>
  </p:notesMasterIdLst>
  <p:sldIdLst>
    <p:sldId id="256" r:id="rId2"/>
    <p:sldId id="361" r:id="rId3"/>
    <p:sldId id="362" r:id="rId4"/>
    <p:sldId id="364" r:id="rId5"/>
    <p:sldId id="365" r:id="rId6"/>
    <p:sldId id="366" r:id="rId7"/>
    <p:sldId id="367" r:id="rId8"/>
    <p:sldId id="336" r:id="rId9"/>
    <p:sldId id="363" r:id="rId10"/>
    <p:sldId id="373" r:id="rId11"/>
    <p:sldId id="374" r:id="rId12"/>
    <p:sldId id="270" r:id="rId13"/>
    <p:sldId id="350" r:id="rId14"/>
    <p:sldId id="351" r:id="rId15"/>
    <p:sldId id="269" r:id="rId16"/>
    <p:sldId id="313" r:id="rId17"/>
    <p:sldId id="332" r:id="rId18"/>
    <p:sldId id="314" r:id="rId19"/>
    <p:sldId id="315" r:id="rId20"/>
    <p:sldId id="316" r:id="rId21"/>
    <p:sldId id="376" r:id="rId22"/>
    <p:sldId id="378" r:id="rId23"/>
    <p:sldId id="352" r:id="rId24"/>
    <p:sldId id="379" r:id="rId25"/>
    <p:sldId id="317" r:id="rId26"/>
    <p:sldId id="318" r:id="rId27"/>
    <p:sldId id="355" r:id="rId28"/>
    <p:sldId id="323" r:id="rId29"/>
    <p:sldId id="324" r:id="rId30"/>
    <p:sldId id="325" r:id="rId31"/>
    <p:sldId id="381" r:id="rId32"/>
    <p:sldId id="356" r:id="rId33"/>
    <p:sldId id="296" r:id="rId34"/>
    <p:sldId id="353" r:id="rId35"/>
    <p:sldId id="354" r:id="rId36"/>
    <p:sldId id="343" r:id="rId37"/>
    <p:sldId id="259" r:id="rId38"/>
    <p:sldId id="306" r:id="rId39"/>
    <p:sldId id="291" r:id="rId40"/>
    <p:sldId id="304" r:id="rId41"/>
    <p:sldId id="345" r:id="rId42"/>
    <p:sldId id="310" r:id="rId43"/>
    <p:sldId id="311" r:id="rId44"/>
    <p:sldId id="262" r:id="rId45"/>
    <p:sldId id="346" r:id="rId46"/>
    <p:sldId id="319" r:id="rId47"/>
    <p:sldId id="392" r:id="rId48"/>
    <p:sldId id="391" r:id="rId49"/>
    <p:sldId id="260" r:id="rId50"/>
    <p:sldId id="333" r:id="rId51"/>
    <p:sldId id="334" r:id="rId52"/>
    <p:sldId id="297" r:id="rId53"/>
    <p:sldId id="320" r:id="rId54"/>
    <p:sldId id="389" r:id="rId55"/>
    <p:sldId id="335" r:id="rId56"/>
    <p:sldId id="360" r:id="rId57"/>
    <p:sldId id="390" r:id="rId58"/>
    <p:sldId id="388" r:id="rId59"/>
    <p:sldId id="348" r:id="rId60"/>
    <p:sldId id="383" r:id="rId61"/>
    <p:sldId id="295" r:id="rId62"/>
    <p:sldId id="299" r:id="rId63"/>
    <p:sldId id="358" r:id="rId64"/>
    <p:sldId id="384" r:id="rId65"/>
    <p:sldId id="359" r:id="rId66"/>
    <p:sldId id="385" r:id="rId67"/>
    <p:sldId id="393" r:id="rId68"/>
    <p:sldId id="329" r:id="rId69"/>
    <p:sldId id="330" r:id="rId70"/>
    <p:sldId id="331" r:id="rId71"/>
    <p:sldId id="301" r:id="rId72"/>
    <p:sldId id="300" r:id="rId73"/>
    <p:sldId id="271" r:id="rId74"/>
    <p:sldId id="273" r:id="rId75"/>
    <p:sldId id="283" r:id="rId7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F3CE3B0-386D-68FF-B1BA-06245F99ECBD}" name="Heidi Schneider" initials="HS" userId="S::heidi_schneider@gspnet.com::d04c962a-8450-4fd9-b1ff-442e3d3ea2e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5422"/>
    <a:srgbClr val="7B8865"/>
    <a:srgbClr val="D9B247"/>
    <a:srgbClr val="FAFAFA"/>
    <a:srgbClr val="CCFFFF"/>
    <a:srgbClr val="B53A31"/>
    <a:srgbClr val="00EA6A"/>
    <a:srgbClr val="00D661"/>
    <a:srgbClr val="815F56"/>
    <a:srgbClr val="FB815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B8E7A01-9654-4D18-B21D-21C1CF6E3DBC}" v="347" dt="2025-10-30T21:58:49.72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81081" autoAdjust="0"/>
  </p:normalViewPr>
  <p:slideViewPr>
    <p:cSldViewPr snapToGrid="0">
      <p:cViewPr varScale="1">
        <p:scale>
          <a:sx n="81" d="100"/>
          <a:sy n="81" d="100"/>
        </p:scale>
        <p:origin x="1587" y="41"/>
      </p:cViewPr>
      <p:guideLst/>
    </p:cSldViewPr>
  </p:slideViewPr>
  <p:notesTextViewPr>
    <p:cViewPr>
      <p:scale>
        <a:sx n="3" d="2"/>
        <a:sy n="3" d="2"/>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microsoft.com/office/2018/10/relationships/authors" Target="author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82" Type="http://schemas.microsoft.com/office/2016/11/relationships/changesInfo" Target="changesInfos/changesInfo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undo custSel modSld">
      <pc:chgData name="Heidi Schneider" userId="d04c962a-8450-4fd9-b1ff-442e3d3ea2e5" providerId="ADAL" clId="{79EDD41D-44E5-4D84-BEB9-F58F110BBF61}" dt="2025-10-31T02:45:52.215" v="1774" actId="20577"/>
      <pc:docMkLst>
        <pc:docMk/>
      </pc:docMkLst>
      <pc:sldChg chg="modNotesTx">
        <pc:chgData name="Heidi Schneider" userId="d04c962a-8450-4fd9-b1ff-442e3d3ea2e5" providerId="ADAL" clId="{79EDD41D-44E5-4D84-BEB9-F58F110BBF61}" dt="2025-10-30T21:54:44.994" v="1752" actId="20577"/>
        <pc:sldMkLst>
          <pc:docMk/>
          <pc:sldMk cId="2946833690" sldId="256"/>
        </pc:sldMkLst>
      </pc:sldChg>
      <pc:sldChg chg="setBg">
        <pc:chgData name="Heidi Schneider" userId="d04c962a-8450-4fd9-b1ff-442e3d3ea2e5" providerId="ADAL" clId="{79EDD41D-44E5-4D84-BEB9-F58F110BBF61}" dt="2025-10-30T20:05:57.202" v="25"/>
        <pc:sldMkLst>
          <pc:docMk/>
          <pc:sldMk cId="3431606544" sldId="259"/>
        </pc:sldMkLst>
      </pc:sldChg>
      <pc:sldChg chg="addSp delSp modSp mod setBg modAnim modNotesTx">
        <pc:chgData name="Heidi Schneider" userId="d04c962a-8450-4fd9-b1ff-442e3d3ea2e5" providerId="ADAL" clId="{79EDD41D-44E5-4D84-BEB9-F58F110BBF61}" dt="2025-10-31T02:45:43.534" v="1770" actId="20577"/>
        <pc:sldMkLst>
          <pc:docMk/>
          <pc:sldMk cId="2284876201" sldId="260"/>
        </pc:sldMkLst>
        <pc:picChg chg="add mod">
          <ac:chgData name="Heidi Schneider" userId="d04c962a-8450-4fd9-b1ff-442e3d3ea2e5" providerId="ADAL" clId="{79EDD41D-44E5-4D84-BEB9-F58F110BBF61}" dt="2025-10-30T20:50:09.017" v="450"/>
          <ac:picMkLst>
            <pc:docMk/>
            <pc:sldMk cId="2284876201" sldId="260"/>
            <ac:picMk id="4" creationId="{7E3488C4-4F21-4BC2-CC5D-7D5A8619372E}"/>
          </ac:picMkLst>
        </pc:picChg>
        <pc:picChg chg="del">
          <ac:chgData name="Heidi Schneider" userId="d04c962a-8450-4fd9-b1ff-442e3d3ea2e5" providerId="ADAL" clId="{79EDD41D-44E5-4D84-BEB9-F58F110BBF61}" dt="2025-10-30T20:50:08.104" v="449" actId="478"/>
          <ac:picMkLst>
            <pc:docMk/>
            <pc:sldMk cId="2284876201" sldId="260"/>
            <ac:picMk id="5" creationId="{B867A507-4E3F-49B6-B39C-143E8D6939D3}"/>
          </ac:picMkLst>
        </pc:picChg>
      </pc:sldChg>
      <pc:sldChg chg="modSp mod setBg modAnim modNotesTx">
        <pc:chgData name="Heidi Schneider" userId="d04c962a-8450-4fd9-b1ff-442e3d3ea2e5" providerId="ADAL" clId="{79EDD41D-44E5-4D84-BEB9-F58F110BBF61}" dt="2025-10-30T21:47:03.819" v="1562" actId="20577"/>
        <pc:sldMkLst>
          <pc:docMk/>
          <pc:sldMk cId="3587942332" sldId="262"/>
        </pc:sldMkLst>
        <pc:spChg chg="mod">
          <ac:chgData name="Heidi Schneider" userId="d04c962a-8450-4fd9-b1ff-442e3d3ea2e5" providerId="ADAL" clId="{79EDD41D-44E5-4D84-BEB9-F58F110BBF61}" dt="2025-10-30T21:46:36.618" v="1559" actId="27636"/>
          <ac:spMkLst>
            <pc:docMk/>
            <pc:sldMk cId="3587942332" sldId="262"/>
            <ac:spMk id="3" creationId="{168F256C-CD8F-45B4-972A-9DC380D46295}"/>
          </ac:spMkLst>
        </pc:spChg>
      </pc:sldChg>
      <pc:sldChg chg="modSp mod setBg modAnim">
        <pc:chgData name="Heidi Schneider" userId="d04c962a-8450-4fd9-b1ff-442e3d3ea2e5" providerId="ADAL" clId="{79EDD41D-44E5-4D84-BEB9-F58F110BBF61}" dt="2025-10-30T21:32:27.681" v="1190"/>
        <pc:sldMkLst>
          <pc:docMk/>
          <pc:sldMk cId="710611888" sldId="269"/>
        </pc:sldMkLst>
        <pc:spChg chg="mod">
          <ac:chgData name="Heidi Schneider" userId="d04c962a-8450-4fd9-b1ff-442e3d3ea2e5" providerId="ADAL" clId="{79EDD41D-44E5-4D84-BEB9-F58F110BBF61}" dt="2025-10-30T20:18:36.214" v="154" actId="1076"/>
          <ac:spMkLst>
            <pc:docMk/>
            <pc:sldMk cId="710611888" sldId="269"/>
            <ac:spMk id="4" creationId="{26B3B427-9703-4924-AB9F-58214C060A0E}"/>
          </ac:spMkLst>
        </pc:spChg>
        <pc:spChg chg="mod">
          <ac:chgData name="Heidi Schneider" userId="d04c962a-8450-4fd9-b1ff-442e3d3ea2e5" providerId="ADAL" clId="{79EDD41D-44E5-4D84-BEB9-F58F110BBF61}" dt="2025-10-30T20:25:39.081" v="216" actId="207"/>
          <ac:spMkLst>
            <pc:docMk/>
            <pc:sldMk cId="710611888" sldId="269"/>
            <ac:spMk id="6" creationId="{C0DA2717-FDF6-4ABD-9AB2-BD8F30392B15}"/>
          </ac:spMkLst>
        </pc:spChg>
        <pc:spChg chg="mod">
          <ac:chgData name="Heidi Schneider" userId="d04c962a-8450-4fd9-b1ff-442e3d3ea2e5" providerId="ADAL" clId="{79EDD41D-44E5-4D84-BEB9-F58F110BBF61}" dt="2025-10-30T20:27:28.152" v="225" actId="692"/>
          <ac:spMkLst>
            <pc:docMk/>
            <pc:sldMk cId="710611888" sldId="269"/>
            <ac:spMk id="7" creationId="{94680963-4F63-4556-AC7F-8B8FC8C1098B}"/>
          </ac:spMkLst>
        </pc:spChg>
        <pc:spChg chg="mod">
          <ac:chgData name="Heidi Schneider" userId="d04c962a-8450-4fd9-b1ff-442e3d3ea2e5" providerId="ADAL" clId="{79EDD41D-44E5-4D84-BEB9-F58F110BBF61}" dt="2025-10-30T20:26:01.908" v="218" actId="692"/>
          <ac:spMkLst>
            <pc:docMk/>
            <pc:sldMk cId="710611888" sldId="269"/>
            <ac:spMk id="8" creationId="{82E880EB-77D7-4053-B004-8E12F6006003}"/>
          </ac:spMkLst>
        </pc:spChg>
        <pc:spChg chg="mod">
          <ac:chgData name="Heidi Schneider" userId="d04c962a-8450-4fd9-b1ff-442e3d3ea2e5" providerId="ADAL" clId="{79EDD41D-44E5-4D84-BEB9-F58F110BBF61}" dt="2025-10-30T20:25:39.081" v="216" actId="207"/>
          <ac:spMkLst>
            <pc:docMk/>
            <pc:sldMk cId="710611888" sldId="269"/>
            <ac:spMk id="9" creationId="{3C7C4AC2-C174-40A2-8C58-2AA0819E32FE}"/>
          </ac:spMkLst>
        </pc:spChg>
        <pc:spChg chg="mod">
          <ac:chgData name="Heidi Schneider" userId="d04c962a-8450-4fd9-b1ff-442e3d3ea2e5" providerId="ADAL" clId="{79EDD41D-44E5-4D84-BEB9-F58F110BBF61}" dt="2025-10-30T20:26:01.908" v="218" actId="692"/>
          <ac:spMkLst>
            <pc:docMk/>
            <pc:sldMk cId="710611888" sldId="269"/>
            <ac:spMk id="10" creationId="{9B788787-48CB-4129-8BCD-14EBF1470EAC}"/>
          </ac:spMkLst>
        </pc:spChg>
        <pc:spChg chg="mod">
          <ac:chgData name="Heidi Schneider" userId="d04c962a-8450-4fd9-b1ff-442e3d3ea2e5" providerId="ADAL" clId="{79EDD41D-44E5-4D84-BEB9-F58F110BBF61}" dt="2025-10-30T20:26:01.908" v="218" actId="692"/>
          <ac:spMkLst>
            <pc:docMk/>
            <pc:sldMk cId="710611888" sldId="269"/>
            <ac:spMk id="11" creationId="{1F9E22F6-9CE6-4213-8544-1E7E44A1A289}"/>
          </ac:spMkLst>
        </pc:spChg>
        <pc:spChg chg="mod">
          <ac:chgData name="Heidi Schneider" userId="d04c962a-8450-4fd9-b1ff-442e3d3ea2e5" providerId="ADAL" clId="{79EDD41D-44E5-4D84-BEB9-F58F110BBF61}" dt="2025-10-30T20:26:01.908" v="218" actId="692"/>
          <ac:spMkLst>
            <pc:docMk/>
            <pc:sldMk cId="710611888" sldId="269"/>
            <ac:spMk id="12" creationId="{4F319C06-8F98-407E-97D3-89E66FF58186}"/>
          </ac:spMkLst>
        </pc:spChg>
        <pc:spChg chg="mod">
          <ac:chgData name="Heidi Schneider" userId="d04c962a-8450-4fd9-b1ff-442e3d3ea2e5" providerId="ADAL" clId="{79EDD41D-44E5-4D84-BEB9-F58F110BBF61}" dt="2025-10-30T20:26:01.908" v="218" actId="692"/>
          <ac:spMkLst>
            <pc:docMk/>
            <pc:sldMk cId="710611888" sldId="269"/>
            <ac:spMk id="13" creationId="{CC5E77B8-7440-41C1-A9F4-227335F6491B}"/>
          </ac:spMkLst>
        </pc:spChg>
        <pc:spChg chg="mod">
          <ac:chgData name="Heidi Schneider" userId="d04c962a-8450-4fd9-b1ff-442e3d3ea2e5" providerId="ADAL" clId="{79EDD41D-44E5-4D84-BEB9-F58F110BBF61}" dt="2025-10-30T20:25:39.081" v="216" actId="207"/>
          <ac:spMkLst>
            <pc:docMk/>
            <pc:sldMk cId="710611888" sldId="269"/>
            <ac:spMk id="14" creationId="{52B7DEDE-6852-42B2-85D6-B56D83942809}"/>
          </ac:spMkLst>
        </pc:spChg>
        <pc:spChg chg="mod">
          <ac:chgData name="Heidi Schneider" userId="d04c962a-8450-4fd9-b1ff-442e3d3ea2e5" providerId="ADAL" clId="{79EDD41D-44E5-4D84-BEB9-F58F110BBF61}" dt="2025-10-30T20:26:01.908" v="218" actId="692"/>
          <ac:spMkLst>
            <pc:docMk/>
            <pc:sldMk cId="710611888" sldId="269"/>
            <ac:spMk id="15" creationId="{C3391483-116E-4A03-9E65-998F3A892FAA}"/>
          </ac:spMkLst>
        </pc:spChg>
        <pc:spChg chg="mod">
          <ac:chgData name="Heidi Schneider" userId="d04c962a-8450-4fd9-b1ff-442e3d3ea2e5" providerId="ADAL" clId="{79EDD41D-44E5-4D84-BEB9-F58F110BBF61}" dt="2025-10-30T20:26:01.908" v="218" actId="692"/>
          <ac:spMkLst>
            <pc:docMk/>
            <pc:sldMk cId="710611888" sldId="269"/>
            <ac:spMk id="16" creationId="{32D1E081-05E1-49B3-920F-78ED35DDCA94}"/>
          </ac:spMkLst>
        </pc:spChg>
        <pc:spChg chg="mod">
          <ac:chgData name="Heidi Schneider" userId="d04c962a-8450-4fd9-b1ff-442e3d3ea2e5" providerId="ADAL" clId="{79EDD41D-44E5-4D84-BEB9-F58F110BBF61}" dt="2025-10-30T20:26:01.908" v="218" actId="692"/>
          <ac:spMkLst>
            <pc:docMk/>
            <pc:sldMk cId="710611888" sldId="269"/>
            <ac:spMk id="17" creationId="{899F3A45-2846-451E-9BC0-C665A27B4FE3}"/>
          </ac:spMkLst>
        </pc:spChg>
        <pc:spChg chg="mod">
          <ac:chgData name="Heidi Schneider" userId="d04c962a-8450-4fd9-b1ff-442e3d3ea2e5" providerId="ADAL" clId="{79EDD41D-44E5-4D84-BEB9-F58F110BBF61}" dt="2025-10-30T20:26:01.908" v="218" actId="692"/>
          <ac:spMkLst>
            <pc:docMk/>
            <pc:sldMk cId="710611888" sldId="269"/>
            <ac:spMk id="18" creationId="{1C945628-216E-475B-9B7C-1DEABD681360}"/>
          </ac:spMkLst>
        </pc:spChg>
        <pc:spChg chg="mod">
          <ac:chgData name="Heidi Schneider" userId="d04c962a-8450-4fd9-b1ff-442e3d3ea2e5" providerId="ADAL" clId="{79EDD41D-44E5-4D84-BEB9-F58F110BBF61}" dt="2025-10-30T20:26:01.908" v="218" actId="692"/>
          <ac:spMkLst>
            <pc:docMk/>
            <pc:sldMk cId="710611888" sldId="269"/>
            <ac:spMk id="19" creationId="{411CBD99-F1E3-4E9A-873F-3F4B3110CBC7}"/>
          </ac:spMkLst>
        </pc:spChg>
        <pc:spChg chg="mod">
          <ac:chgData name="Heidi Schneider" userId="d04c962a-8450-4fd9-b1ff-442e3d3ea2e5" providerId="ADAL" clId="{79EDD41D-44E5-4D84-BEB9-F58F110BBF61}" dt="2025-10-30T20:18:40.233" v="155" actId="1076"/>
          <ac:spMkLst>
            <pc:docMk/>
            <pc:sldMk cId="710611888" sldId="269"/>
            <ac:spMk id="20" creationId="{879D277D-CB23-44CA-B626-534BBD78104F}"/>
          </ac:spMkLst>
        </pc:spChg>
        <pc:spChg chg="mod">
          <ac:chgData name="Heidi Schneider" userId="d04c962a-8450-4fd9-b1ff-442e3d3ea2e5" providerId="ADAL" clId="{79EDD41D-44E5-4D84-BEB9-F58F110BBF61}" dt="2025-10-30T20:27:28.152" v="225" actId="692"/>
          <ac:spMkLst>
            <pc:docMk/>
            <pc:sldMk cId="710611888" sldId="269"/>
            <ac:spMk id="23" creationId="{530B7797-BAD1-2F79-91C3-FFAEF2293091}"/>
          </ac:spMkLst>
        </pc:spChg>
      </pc:sldChg>
      <pc:sldChg chg="addSp delSp modSp mod setBg delAnim modAnim">
        <pc:chgData name="Heidi Schneider" userId="d04c962a-8450-4fd9-b1ff-442e3d3ea2e5" providerId="ADAL" clId="{79EDD41D-44E5-4D84-BEB9-F58F110BBF61}" dt="2025-10-30T21:36:44.333" v="1241" actId="2085"/>
        <pc:sldMkLst>
          <pc:docMk/>
          <pc:sldMk cId="717451561" sldId="270"/>
        </pc:sldMkLst>
        <pc:spChg chg="add mod">
          <ac:chgData name="Heidi Schneider" userId="d04c962a-8450-4fd9-b1ff-442e3d3ea2e5" providerId="ADAL" clId="{79EDD41D-44E5-4D84-BEB9-F58F110BBF61}" dt="2025-10-30T20:23:29.599" v="194" actId="1076"/>
          <ac:spMkLst>
            <pc:docMk/>
            <pc:sldMk cId="717451561" sldId="270"/>
            <ac:spMk id="2" creationId="{A588F8CC-23AA-C878-31C2-E794F00ACACB}"/>
          </ac:spMkLst>
        </pc:spChg>
        <pc:spChg chg="add mod">
          <ac:chgData name="Heidi Schneider" userId="d04c962a-8450-4fd9-b1ff-442e3d3ea2e5" providerId="ADAL" clId="{79EDD41D-44E5-4D84-BEB9-F58F110BBF61}" dt="2025-10-30T20:23:54.389" v="200" actId="688"/>
          <ac:spMkLst>
            <pc:docMk/>
            <pc:sldMk cId="717451561" sldId="270"/>
            <ac:spMk id="3" creationId="{673F2C6C-E7BB-4400-EB5B-AE7DADAFE453}"/>
          </ac:spMkLst>
        </pc:spChg>
        <pc:spChg chg="mod">
          <ac:chgData name="Heidi Schneider" userId="d04c962a-8450-4fd9-b1ff-442e3d3ea2e5" providerId="ADAL" clId="{79EDD41D-44E5-4D84-BEB9-F58F110BBF61}" dt="2025-10-30T21:36:44.333" v="1241" actId="2085"/>
          <ac:spMkLst>
            <pc:docMk/>
            <pc:sldMk cId="717451561" sldId="270"/>
            <ac:spMk id="4" creationId="{A7749C33-057D-4BD5-81FC-AAA2A6B2348D}"/>
          </ac:spMkLst>
        </pc:spChg>
        <pc:spChg chg="mod">
          <ac:chgData name="Heidi Schneider" userId="d04c962a-8450-4fd9-b1ff-442e3d3ea2e5" providerId="ADAL" clId="{79EDD41D-44E5-4D84-BEB9-F58F110BBF61}" dt="2025-10-30T20:22:49.677" v="186" actId="207"/>
          <ac:spMkLst>
            <pc:docMk/>
            <pc:sldMk cId="717451561" sldId="270"/>
            <ac:spMk id="6" creationId="{57982BD5-5DF7-4779-AA54-1EDF61BD5843}"/>
          </ac:spMkLst>
        </pc:spChg>
        <pc:spChg chg="mod">
          <ac:chgData name="Heidi Schneider" userId="d04c962a-8450-4fd9-b1ff-442e3d3ea2e5" providerId="ADAL" clId="{79EDD41D-44E5-4D84-BEB9-F58F110BBF61}" dt="2025-10-30T20:23:57.785" v="201" actId="1076"/>
          <ac:spMkLst>
            <pc:docMk/>
            <pc:sldMk cId="717451561" sldId="270"/>
            <ac:spMk id="8" creationId="{560E7690-A6AE-4F96-A886-541AC2D70AB9}"/>
          </ac:spMkLst>
        </pc:spChg>
        <pc:spChg chg="mod">
          <ac:chgData name="Heidi Schneider" userId="d04c962a-8450-4fd9-b1ff-442e3d3ea2e5" providerId="ADAL" clId="{79EDD41D-44E5-4D84-BEB9-F58F110BBF61}" dt="2025-10-30T20:22:10.447" v="185" actId="692"/>
          <ac:spMkLst>
            <pc:docMk/>
            <pc:sldMk cId="717451561" sldId="270"/>
            <ac:spMk id="11" creationId="{CE4AAB06-68BF-4A0E-88B8-CD1E69CDE503}"/>
          </ac:spMkLst>
        </pc:spChg>
        <pc:spChg chg="mod">
          <ac:chgData name="Heidi Schneider" userId="d04c962a-8450-4fd9-b1ff-442e3d3ea2e5" providerId="ADAL" clId="{79EDD41D-44E5-4D84-BEB9-F58F110BBF61}" dt="2025-10-30T20:22:10.447" v="185" actId="692"/>
          <ac:spMkLst>
            <pc:docMk/>
            <pc:sldMk cId="717451561" sldId="270"/>
            <ac:spMk id="13" creationId="{1C56D3E5-48AA-47AA-A26C-07FEB00911A4}"/>
          </ac:spMkLst>
        </pc:spChg>
        <pc:spChg chg="mod">
          <ac:chgData name="Heidi Schneider" userId="d04c962a-8450-4fd9-b1ff-442e3d3ea2e5" providerId="ADAL" clId="{79EDD41D-44E5-4D84-BEB9-F58F110BBF61}" dt="2025-10-30T20:22:49.677" v="186" actId="207"/>
          <ac:spMkLst>
            <pc:docMk/>
            <pc:sldMk cId="717451561" sldId="270"/>
            <ac:spMk id="14" creationId="{466BAFF4-966A-4FAD-A1FB-C859504A4480}"/>
          </ac:spMkLst>
        </pc:spChg>
        <pc:spChg chg="mod">
          <ac:chgData name="Heidi Schneider" userId="d04c962a-8450-4fd9-b1ff-442e3d3ea2e5" providerId="ADAL" clId="{79EDD41D-44E5-4D84-BEB9-F58F110BBF61}" dt="2025-10-30T20:22:49.677" v="186" actId="207"/>
          <ac:spMkLst>
            <pc:docMk/>
            <pc:sldMk cId="717451561" sldId="270"/>
            <ac:spMk id="15" creationId="{3630E908-FB37-4CD7-AAA0-B09F2463E433}"/>
          </ac:spMkLst>
        </pc:spChg>
        <pc:spChg chg="mod">
          <ac:chgData name="Heidi Schneider" userId="d04c962a-8450-4fd9-b1ff-442e3d3ea2e5" providerId="ADAL" clId="{79EDD41D-44E5-4D84-BEB9-F58F110BBF61}" dt="2025-10-30T20:25:11.508" v="215" actId="1076"/>
          <ac:spMkLst>
            <pc:docMk/>
            <pc:sldMk cId="717451561" sldId="270"/>
            <ac:spMk id="16" creationId="{47F36803-25AA-4E0D-BBD4-73DEF55DBFAE}"/>
          </ac:spMkLst>
        </pc:spChg>
        <pc:spChg chg="mod">
          <ac:chgData name="Heidi Schneider" userId="d04c962a-8450-4fd9-b1ff-442e3d3ea2e5" providerId="ADAL" clId="{79EDD41D-44E5-4D84-BEB9-F58F110BBF61}" dt="2025-10-30T20:23:15.809" v="190" actId="1076"/>
          <ac:spMkLst>
            <pc:docMk/>
            <pc:sldMk cId="717451561" sldId="270"/>
            <ac:spMk id="20" creationId="{9944CB90-B54D-49EC-8C50-64BC322D38D1}"/>
          </ac:spMkLst>
        </pc:spChg>
        <pc:spChg chg="del mod">
          <ac:chgData name="Heidi Schneider" userId="d04c962a-8450-4fd9-b1ff-442e3d3ea2e5" providerId="ADAL" clId="{79EDD41D-44E5-4D84-BEB9-F58F110BBF61}" dt="2025-10-30T20:23:20.555" v="191" actId="478"/>
          <ac:spMkLst>
            <pc:docMk/>
            <pc:sldMk cId="717451561" sldId="270"/>
            <ac:spMk id="23" creationId="{8F29D16D-AF57-4D99-A42A-14400EB579C6}"/>
          </ac:spMkLst>
        </pc:spChg>
        <pc:spChg chg="del mod">
          <ac:chgData name="Heidi Schneider" userId="d04c962a-8450-4fd9-b1ff-442e3d3ea2e5" providerId="ADAL" clId="{79EDD41D-44E5-4D84-BEB9-F58F110BBF61}" dt="2025-10-30T20:23:22.887" v="192" actId="478"/>
          <ac:spMkLst>
            <pc:docMk/>
            <pc:sldMk cId="717451561" sldId="270"/>
            <ac:spMk id="26" creationId="{EA05271E-0B8F-4E5E-B4CB-CD782FEB0B13}"/>
          </ac:spMkLst>
        </pc:spChg>
        <pc:spChg chg="mod">
          <ac:chgData name="Heidi Schneider" userId="d04c962a-8450-4fd9-b1ff-442e3d3ea2e5" providerId="ADAL" clId="{79EDD41D-44E5-4D84-BEB9-F58F110BBF61}" dt="2025-10-30T20:16:40.564" v="136" actId="1076"/>
          <ac:spMkLst>
            <pc:docMk/>
            <pc:sldMk cId="717451561" sldId="270"/>
            <ac:spMk id="27" creationId="{A1A7B0C7-5828-433F-A41A-409DE8E4782B}"/>
          </ac:spMkLst>
        </pc:spChg>
      </pc:sldChg>
      <pc:sldChg chg="setBg modNotesTx">
        <pc:chgData name="Heidi Schneider" userId="d04c962a-8450-4fd9-b1ff-442e3d3ea2e5" providerId="ADAL" clId="{79EDD41D-44E5-4D84-BEB9-F58F110BBF61}" dt="2025-10-30T21:20:03.318" v="931" actId="20577"/>
        <pc:sldMkLst>
          <pc:docMk/>
          <pc:sldMk cId="2326155489" sldId="271"/>
        </pc:sldMkLst>
      </pc:sldChg>
      <pc:sldChg chg="modSp mod setBg modNotesTx">
        <pc:chgData name="Heidi Schneider" userId="d04c962a-8450-4fd9-b1ff-442e3d3ea2e5" providerId="ADAL" clId="{79EDD41D-44E5-4D84-BEB9-F58F110BBF61}" dt="2025-10-30T21:56:21.049" v="1765" actId="1076"/>
        <pc:sldMkLst>
          <pc:docMk/>
          <pc:sldMk cId="1122723147" sldId="273"/>
        </pc:sldMkLst>
        <pc:spChg chg="mod">
          <ac:chgData name="Heidi Schneider" userId="d04c962a-8450-4fd9-b1ff-442e3d3ea2e5" providerId="ADAL" clId="{79EDD41D-44E5-4D84-BEB9-F58F110BBF61}" dt="2025-10-30T21:56:21.049" v="1765" actId="1076"/>
          <ac:spMkLst>
            <pc:docMk/>
            <pc:sldMk cId="1122723147" sldId="273"/>
            <ac:spMk id="3" creationId="{421A1E0D-D6F0-45D8-8ED5-DB8CFBAA32FC}"/>
          </ac:spMkLst>
        </pc:spChg>
        <pc:spChg chg="mod">
          <ac:chgData name="Heidi Schneider" userId="d04c962a-8450-4fd9-b1ff-442e3d3ea2e5" providerId="ADAL" clId="{79EDD41D-44E5-4D84-BEB9-F58F110BBF61}" dt="2025-10-30T21:20:45.198" v="937" actId="207"/>
          <ac:spMkLst>
            <pc:docMk/>
            <pc:sldMk cId="1122723147" sldId="273"/>
            <ac:spMk id="7" creationId="{00BD308D-99DC-FEC1-EEDD-4F89268D6A56}"/>
          </ac:spMkLst>
        </pc:spChg>
      </pc:sldChg>
      <pc:sldChg chg="addSp modSp mod setBg">
        <pc:chgData name="Heidi Schneider" userId="d04c962a-8450-4fd9-b1ff-442e3d3ea2e5" providerId="ADAL" clId="{79EDD41D-44E5-4D84-BEB9-F58F110BBF61}" dt="2025-10-30T20:43:49.835" v="366" actId="207"/>
        <pc:sldMkLst>
          <pc:docMk/>
          <pc:sldMk cId="1225320073" sldId="291"/>
        </pc:sldMkLst>
        <pc:spChg chg="add mod ord">
          <ac:chgData name="Heidi Schneider" userId="d04c962a-8450-4fd9-b1ff-442e3d3ea2e5" providerId="ADAL" clId="{79EDD41D-44E5-4D84-BEB9-F58F110BBF61}" dt="2025-10-30T20:43:49.835" v="366" actId="207"/>
          <ac:spMkLst>
            <pc:docMk/>
            <pc:sldMk cId="1225320073" sldId="291"/>
            <ac:spMk id="4" creationId="{463DFC3D-727F-AC83-54B7-4247548C69AA}"/>
          </ac:spMkLst>
        </pc:spChg>
      </pc:sldChg>
      <pc:sldChg chg="setBg modNotesTx">
        <pc:chgData name="Heidi Schneider" userId="d04c962a-8450-4fd9-b1ff-442e3d3ea2e5" providerId="ADAL" clId="{79EDD41D-44E5-4D84-BEB9-F58F110BBF61}" dt="2025-10-30T21:52:20.699" v="1698" actId="20577"/>
        <pc:sldMkLst>
          <pc:docMk/>
          <pc:sldMk cId="3268219633" sldId="295"/>
        </pc:sldMkLst>
      </pc:sldChg>
      <pc:sldChg chg="addSp delSp modSp mod setBg">
        <pc:chgData name="Heidi Schneider" userId="d04c962a-8450-4fd9-b1ff-442e3d3ea2e5" providerId="ADAL" clId="{79EDD41D-44E5-4D84-BEB9-F58F110BBF61}" dt="2025-10-30T20:36:40.834" v="300" actId="1076"/>
        <pc:sldMkLst>
          <pc:docMk/>
          <pc:sldMk cId="2925391507" sldId="296"/>
        </pc:sldMkLst>
        <pc:spChg chg="mod">
          <ac:chgData name="Heidi Schneider" userId="d04c962a-8450-4fd9-b1ff-442e3d3ea2e5" providerId="ADAL" clId="{79EDD41D-44E5-4D84-BEB9-F58F110BBF61}" dt="2025-10-30T20:36:40.834" v="300" actId="1076"/>
          <ac:spMkLst>
            <pc:docMk/>
            <pc:sldMk cId="2925391507" sldId="296"/>
            <ac:spMk id="2" creationId="{574DE5D3-4BB5-4033-9C8C-87055B3BD01B}"/>
          </ac:spMkLst>
        </pc:spChg>
        <pc:picChg chg="add mod">
          <ac:chgData name="Heidi Schneider" userId="d04c962a-8450-4fd9-b1ff-442e3d3ea2e5" providerId="ADAL" clId="{79EDD41D-44E5-4D84-BEB9-F58F110BBF61}" dt="2025-10-30T20:36:36.030" v="299"/>
          <ac:picMkLst>
            <pc:docMk/>
            <pc:sldMk cId="2925391507" sldId="296"/>
            <ac:picMk id="4" creationId="{BA7B3729-358F-4AB0-DB29-7A244BB192D8}"/>
          </ac:picMkLst>
        </pc:picChg>
        <pc:picChg chg="del">
          <ac:chgData name="Heidi Schneider" userId="d04c962a-8450-4fd9-b1ff-442e3d3ea2e5" providerId="ADAL" clId="{79EDD41D-44E5-4D84-BEB9-F58F110BBF61}" dt="2025-10-30T20:36:34.961" v="298" actId="478"/>
          <ac:picMkLst>
            <pc:docMk/>
            <pc:sldMk cId="2925391507" sldId="296"/>
            <ac:picMk id="5" creationId="{A9674187-B35D-47A5-8BFA-381E17872B92}"/>
          </ac:picMkLst>
        </pc:picChg>
      </pc:sldChg>
      <pc:sldChg chg="setBg modAnim modNotesTx">
        <pc:chgData name="Heidi Schneider" userId="d04c962a-8450-4fd9-b1ff-442e3d3ea2e5" providerId="ADAL" clId="{79EDD41D-44E5-4D84-BEB9-F58F110BBF61}" dt="2025-10-30T21:50:57.152" v="1677"/>
        <pc:sldMkLst>
          <pc:docMk/>
          <pc:sldMk cId="2791305385" sldId="297"/>
        </pc:sldMkLst>
      </pc:sldChg>
      <pc:sldChg chg="setBg modNotesTx">
        <pc:chgData name="Heidi Schneider" userId="d04c962a-8450-4fd9-b1ff-442e3d3ea2e5" providerId="ADAL" clId="{79EDD41D-44E5-4D84-BEB9-F58F110BBF61}" dt="2025-10-31T02:45:48.774" v="1772" actId="20577"/>
        <pc:sldMkLst>
          <pc:docMk/>
          <pc:sldMk cId="4180503098" sldId="299"/>
        </pc:sldMkLst>
      </pc:sldChg>
      <pc:sldChg chg="addSp delSp modSp mod setBg delAnim modAnim modNotesTx">
        <pc:chgData name="Heidi Schneider" userId="d04c962a-8450-4fd9-b1ff-442e3d3ea2e5" providerId="ADAL" clId="{79EDD41D-44E5-4D84-BEB9-F58F110BBF61}" dt="2025-10-30T22:03:41.428" v="1768" actId="14100"/>
        <pc:sldMkLst>
          <pc:docMk/>
          <pc:sldMk cId="3216296880" sldId="300"/>
        </pc:sldMkLst>
        <pc:spChg chg="add mod ord">
          <ac:chgData name="Heidi Schneider" userId="d04c962a-8450-4fd9-b1ff-442e3d3ea2e5" providerId="ADAL" clId="{79EDD41D-44E5-4D84-BEB9-F58F110BBF61}" dt="2025-10-30T21:17:37.023" v="904" actId="1076"/>
          <ac:spMkLst>
            <pc:docMk/>
            <pc:sldMk cId="3216296880" sldId="300"/>
            <ac:spMk id="2" creationId="{60AB42F3-9F9D-80B4-D752-369C38FB8937}"/>
          </ac:spMkLst>
        </pc:spChg>
        <pc:spChg chg="mod">
          <ac:chgData name="Heidi Schneider" userId="d04c962a-8450-4fd9-b1ff-442e3d3ea2e5" providerId="ADAL" clId="{79EDD41D-44E5-4D84-BEB9-F58F110BBF61}" dt="2025-10-30T21:17:33.685" v="902" actId="1076"/>
          <ac:spMkLst>
            <pc:docMk/>
            <pc:sldMk cId="3216296880" sldId="300"/>
            <ac:spMk id="8" creationId="{556984A4-C353-46C0-B92C-DBAA5A272F97}"/>
          </ac:spMkLst>
        </pc:spChg>
        <pc:spChg chg="mod">
          <ac:chgData name="Heidi Schneider" userId="d04c962a-8450-4fd9-b1ff-442e3d3ea2e5" providerId="ADAL" clId="{79EDD41D-44E5-4D84-BEB9-F58F110BBF61}" dt="2025-10-30T21:17:33.685" v="902" actId="1076"/>
          <ac:spMkLst>
            <pc:docMk/>
            <pc:sldMk cId="3216296880" sldId="300"/>
            <ac:spMk id="10" creationId="{AA551098-9BB7-40CB-84CE-92D21F478CD5}"/>
          </ac:spMkLst>
        </pc:spChg>
        <pc:spChg chg="mod">
          <ac:chgData name="Heidi Schneider" userId="d04c962a-8450-4fd9-b1ff-442e3d3ea2e5" providerId="ADAL" clId="{79EDD41D-44E5-4D84-BEB9-F58F110BBF61}" dt="2025-10-30T21:15:03.171" v="877" actId="1076"/>
          <ac:spMkLst>
            <pc:docMk/>
            <pc:sldMk cId="3216296880" sldId="300"/>
            <ac:spMk id="11" creationId="{0C8F08B2-7789-4C82-AE0E-7537C0D51951}"/>
          </ac:spMkLst>
        </pc:spChg>
        <pc:spChg chg="mod">
          <ac:chgData name="Heidi Schneider" userId="d04c962a-8450-4fd9-b1ff-442e3d3ea2e5" providerId="ADAL" clId="{79EDD41D-44E5-4D84-BEB9-F58F110BBF61}" dt="2025-10-30T21:17:33.685" v="902" actId="1076"/>
          <ac:spMkLst>
            <pc:docMk/>
            <pc:sldMk cId="3216296880" sldId="300"/>
            <ac:spMk id="12" creationId="{EB233194-AA45-45C0-82C3-73ED78132B3D}"/>
          </ac:spMkLst>
        </pc:spChg>
        <pc:spChg chg="mod">
          <ac:chgData name="Heidi Schneider" userId="d04c962a-8450-4fd9-b1ff-442e3d3ea2e5" providerId="ADAL" clId="{79EDD41D-44E5-4D84-BEB9-F58F110BBF61}" dt="2025-10-30T21:16:50.065" v="897" actId="1076"/>
          <ac:spMkLst>
            <pc:docMk/>
            <pc:sldMk cId="3216296880" sldId="300"/>
            <ac:spMk id="13" creationId="{5F8B855F-900E-4DE9-9B10-AFE7A6E6E8F5}"/>
          </ac:spMkLst>
        </pc:spChg>
        <pc:spChg chg="del mod">
          <ac:chgData name="Heidi Schneider" userId="d04c962a-8450-4fd9-b1ff-442e3d3ea2e5" providerId="ADAL" clId="{79EDD41D-44E5-4D84-BEB9-F58F110BBF61}" dt="2025-10-30T21:18:44.465" v="918" actId="478"/>
          <ac:spMkLst>
            <pc:docMk/>
            <pc:sldMk cId="3216296880" sldId="300"/>
            <ac:spMk id="14" creationId="{7D98B6EE-1CCA-4265-8BF9-844D19A0E81B}"/>
          </ac:spMkLst>
        </pc:spChg>
        <pc:spChg chg="mod">
          <ac:chgData name="Heidi Schneider" userId="d04c962a-8450-4fd9-b1ff-442e3d3ea2e5" providerId="ADAL" clId="{79EDD41D-44E5-4D84-BEB9-F58F110BBF61}" dt="2025-10-30T21:17:55.339" v="909" actId="14100"/>
          <ac:spMkLst>
            <pc:docMk/>
            <pc:sldMk cId="3216296880" sldId="300"/>
            <ac:spMk id="15" creationId="{764E4ADD-2C0A-4645-99B5-F4BD72E4FEB3}"/>
          </ac:spMkLst>
        </pc:spChg>
        <pc:spChg chg="mod">
          <ac:chgData name="Heidi Schneider" userId="d04c962a-8450-4fd9-b1ff-442e3d3ea2e5" providerId="ADAL" clId="{79EDD41D-44E5-4D84-BEB9-F58F110BBF61}" dt="2025-10-30T22:03:41.428" v="1768" actId="14100"/>
          <ac:spMkLst>
            <pc:docMk/>
            <pc:sldMk cId="3216296880" sldId="300"/>
            <ac:spMk id="16" creationId="{E8195649-D700-4E1C-AA0A-06A62C35E499}"/>
          </ac:spMkLst>
        </pc:spChg>
        <pc:spChg chg="mod">
          <ac:chgData name="Heidi Schneider" userId="d04c962a-8450-4fd9-b1ff-442e3d3ea2e5" providerId="ADAL" clId="{79EDD41D-44E5-4D84-BEB9-F58F110BBF61}" dt="2025-10-30T21:17:33.685" v="902" actId="1076"/>
          <ac:spMkLst>
            <pc:docMk/>
            <pc:sldMk cId="3216296880" sldId="300"/>
            <ac:spMk id="17" creationId="{FF130945-ADDB-42BB-B8DB-8F5D5FFE6E58}"/>
          </ac:spMkLst>
        </pc:spChg>
        <pc:spChg chg="mod">
          <ac:chgData name="Heidi Schneider" userId="d04c962a-8450-4fd9-b1ff-442e3d3ea2e5" providerId="ADAL" clId="{79EDD41D-44E5-4D84-BEB9-F58F110BBF61}" dt="2025-10-30T21:17:33.685" v="902" actId="1076"/>
          <ac:spMkLst>
            <pc:docMk/>
            <pc:sldMk cId="3216296880" sldId="300"/>
            <ac:spMk id="18" creationId="{FDA28FEF-57F1-4546-BA1B-F0E58141CCA1}"/>
          </ac:spMkLst>
        </pc:spChg>
        <pc:spChg chg="mod">
          <ac:chgData name="Heidi Schneider" userId="d04c962a-8450-4fd9-b1ff-442e3d3ea2e5" providerId="ADAL" clId="{79EDD41D-44E5-4D84-BEB9-F58F110BBF61}" dt="2025-10-30T21:17:08.503" v="901" actId="1076"/>
          <ac:spMkLst>
            <pc:docMk/>
            <pc:sldMk cId="3216296880" sldId="300"/>
            <ac:spMk id="19" creationId="{6F0CDBBD-6BEB-4328-9534-C9A083F8C3E5}"/>
          </ac:spMkLst>
        </pc:spChg>
        <pc:spChg chg="mod">
          <ac:chgData name="Heidi Schneider" userId="d04c962a-8450-4fd9-b1ff-442e3d3ea2e5" providerId="ADAL" clId="{79EDD41D-44E5-4D84-BEB9-F58F110BBF61}" dt="2025-10-30T21:19:45.086" v="930" actId="20577"/>
          <ac:spMkLst>
            <pc:docMk/>
            <pc:sldMk cId="3216296880" sldId="300"/>
            <ac:spMk id="20" creationId="{48A476D4-F86D-4C9C-98D4-D523253030E2}"/>
          </ac:spMkLst>
        </pc:spChg>
        <pc:picChg chg="mod">
          <ac:chgData name="Heidi Schneider" userId="d04c962a-8450-4fd9-b1ff-442e3d3ea2e5" providerId="ADAL" clId="{79EDD41D-44E5-4D84-BEB9-F58F110BBF61}" dt="2025-10-30T21:13:59.722" v="866" actId="692"/>
          <ac:picMkLst>
            <pc:docMk/>
            <pc:sldMk cId="3216296880" sldId="300"/>
            <ac:picMk id="5" creationId="{230DA395-1B66-4D90-9FEC-CEC1D3350BD6}"/>
          </ac:picMkLst>
        </pc:picChg>
        <pc:picChg chg="add del mod">
          <ac:chgData name="Heidi Schneider" userId="d04c962a-8450-4fd9-b1ff-442e3d3ea2e5" providerId="ADAL" clId="{79EDD41D-44E5-4D84-BEB9-F58F110BBF61}" dt="2025-10-30T21:18:42.031" v="917" actId="478"/>
          <ac:picMkLst>
            <pc:docMk/>
            <pc:sldMk cId="3216296880" sldId="300"/>
            <ac:picMk id="7" creationId="{4A957ED2-28EA-4E4C-A884-8091857610AF}"/>
          </ac:picMkLst>
        </pc:picChg>
      </pc:sldChg>
      <pc:sldChg chg="addSp modSp mod setBg modAnim modNotesTx">
        <pc:chgData name="Heidi Schneider" userId="d04c962a-8450-4fd9-b1ff-442e3d3ea2e5" providerId="ADAL" clId="{79EDD41D-44E5-4D84-BEB9-F58F110BBF61}" dt="2025-10-30T21:13:17.435" v="861" actId="20577"/>
        <pc:sldMkLst>
          <pc:docMk/>
          <pc:sldMk cId="24934271" sldId="301"/>
        </pc:sldMkLst>
        <pc:spChg chg="add mod ord">
          <ac:chgData name="Heidi Schneider" userId="d04c962a-8450-4fd9-b1ff-442e3d3ea2e5" providerId="ADAL" clId="{79EDD41D-44E5-4D84-BEB9-F58F110BBF61}" dt="2025-10-30T21:09:42.584" v="837" actId="1076"/>
          <ac:spMkLst>
            <pc:docMk/>
            <pc:sldMk cId="24934271" sldId="301"/>
            <ac:spMk id="2" creationId="{085D2458-5DD2-40A0-C4C6-57D597999AA8}"/>
          </ac:spMkLst>
        </pc:spChg>
        <pc:spChg chg="mod">
          <ac:chgData name="Heidi Schneider" userId="d04c962a-8450-4fd9-b1ff-442e3d3ea2e5" providerId="ADAL" clId="{79EDD41D-44E5-4D84-BEB9-F58F110BBF61}" dt="2025-10-30T21:07:00.381" v="805" actId="14100"/>
          <ac:spMkLst>
            <pc:docMk/>
            <pc:sldMk cId="24934271" sldId="301"/>
            <ac:spMk id="6" creationId="{0417B5C0-C3A9-4623-93CC-95329A75C117}"/>
          </ac:spMkLst>
        </pc:spChg>
        <pc:spChg chg="mod">
          <ac:chgData name="Heidi Schneider" userId="d04c962a-8450-4fd9-b1ff-442e3d3ea2e5" providerId="ADAL" clId="{79EDD41D-44E5-4D84-BEB9-F58F110BBF61}" dt="2025-10-30T21:06:57.173" v="804" actId="1076"/>
          <ac:spMkLst>
            <pc:docMk/>
            <pc:sldMk cId="24934271" sldId="301"/>
            <ac:spMk id="7" creationId="{BCC68329-B061-4B93-8262-8935CBB06514}"/>
          </ac:spMkLst>
        </pc:spChg>
        <pc:spChg chg="mod">
          <ac:chgData name="Heidi Schneider" userId="d04c962a-8450-4fd9-b1ff-442e3d3ea2e5" providerId="ADAL" clId="{79EDD41D-44E5-4D84-BEB9-F58F110BBF61}" dt="2025-10-30T21:06:36.201" v="802" actId="207"/>
          <ac:spMkLst>
            <pc:docMk/>
            <pc:sldMk cId="24934271" sldId="301"/>
            <ac:spMk id="8" creationId="{1638B059-3995-4E39-9973-E1E9856B0C10}"/>
          </ac:spMkLst>
        </pc:spChg>
        <pc:spChg chg="mod">
          <ac:chgData name="Heidi Schneider" userId="d04c962a-8450-4fd9-b1ff-442e3d3ea2e5" providerId="ADAL" clId="{79EDD41D-44E5-4D84-BEB9-F58F110BBF61}" dt="2025-10-30T21:06:51.467" v="803" actId="2085"/>
          <ac:spMkLst>
            <pc:docMk/>
            <pc:sldMk cId="24934271" sldId="301"/>
            <ac:spMk id="9" creationId="{79AB322A-004B-4A1F-AE74-5DDE2B2AFAA1}"/>
          </ac:spMkLst>
        </pc:spChg>
        <pc:spChg chg="mod">
          <ac:chgData name="Heidi Schneider" userId="d04c962a-8450-4fd9-b1ff-442e3d3ea2e5" providerId="ADAL" clId="{79EDD41D-44E5-4D84-BEB9-F58F110BBF61}" dt="2025-10-30T21:07:46.513" v="813" actId="1076"/>
          <ac:spMkLst>
            <pc:docMk/>
            <pc:sldMk cId="24934271" sldId="301"/>
            <ac:spMk id="10" creationId="{1B17B29F-9B14-4A0C-B8FB-B3D4CAC0CA59}"/>
          </ac:spMkLst>
        </pc:spChg>
        <pc:spChg chg="mod">
          <ac:chgData name="Heidi Schneider" userId="d04c962a-8450-4fd9-b1ff-442e3d3ea2e5" providerId="ADAL" clId="{79EDD41D-44E5-4D84-BEB9-F58F110BBF61}" dt="2025-10-30T21:08:35.961" v="824" actId="1076"/>
          <ac:spMkLst>
            <pc:docMk/>
            <pc:sldMk cId="24934271" sldId="301"/>
            <ac:spMk id="11" creationId="{BE8BFBBE-2E52-4678-9883-9F629A04F3BC}"/>
          </ac:spMkLst>
        </pc:spChg>
        <pc:spChg chg="mod">
          <ac:chgData name="Heidi Schneider" userId="d04c962a-8450-4fd9-b1ff-442e3d3ea2e5" providerId="ADAL" clId="{79EDD41D-44E5-4D84-BEB9-F58F110BBF61}" dt="2025-10-30T21:09:20.867" v="834" actId="14100"/>
          <ac:spMkLst>
            <pc:docMk/>
            <pc:sldMk cId="24934271" sldId="301"/>
            <ac:spMk id="12" creationId="{FFCD01EA-EC5C-42AC-9853-158074CF7701}"/>
          </ac:spMkLst>
        </pc:spChg>
        <pc:spChg chg="mod">
          <ac:chgData name="Heidi Schneider" userId="d04c962a-8450-4fd9-b1ff-442e3d3ea2e5" providerId="ADAL" clId="{79EDD41D-44E5-4D84-BEB9-F58F110BBF61}" dt="2025-10-30T21:09:15.184" v="833" actId="1076"/>
          <ac:spMkLst>
            <pc:docMk/>
            <pc:sldMk cId="24934271" sldId="301"/>
            <ac:spMk id="13" creationId="{7850F67A-1AC3-4594-A590-BF6A9DF7534F}"/>
          </ac:spMkLst>
        </pc:spChg>
        <pc:spChg chg="mod ord">
          <ac:chgData name="Heidi Schneider" userId="d04c962a-8450-4fd9-b1ff-442e3d3ea2e5" providerId="ADAL" clId="{79EDD41D-44E5-4D84-BEB9-F58F110BBF61}" dt="2025-10-30T21:08:54.346" v="828" actId="1076"/>
          <ac:spMkLst>
            <pc:docMk/>
            <pc:sldMk cId="24934271" sldId="301"/>
            <ac:spMk id="14" creationId="{AF2A116F-7EF0-4119-AE53-6170FC031FD1}"/>
          </ac:spMkLst>
        </pc:spChg>
        <pc:spChg chg="mod">
          <ac:chgData name="Heidi Schneider" userId="d04c962a-8450-4fd9-b1ff-442e3d3ea2e5" providerId="ADAL" clId="{79EDD41D-44E5-4D84-BEB9-F58F110BBF61}" dt="2025-10-30T21:07:35.644" v="811" actId="14100"/>
          <ac:spMkLst>
            <pc:docMk/>
            <pc:sldMk cId="24934271" sldId="301"/>
            <ac:spMk id="15" creationId="{D138B7CB-2635-45CC-A9BD-0CED96C4951A}"/>
          </ac:spMkLst>
        </pc:spChg>
        <pc:spChg chg="mod">
          <ac:chgData name="Heidi Schneider" userId="d04c962a-8450-4fd9-b1ff-442e3d3ea2e5" providerId="ADAL" clId="{79EDD41D-44E5-4D84-BEB9-F58F110BBF61}" dt="2025-10-30T21:09:35.560" v="836" actId="14100"/>
          <ac:spMkLst>
            <pc:docMk/>
            <pc:sldMk cId="24934271" sldId="301"/>
            <ac:spMk id="24" creationId="{62D4E228-A73E-4EE8-9727-866512BE6B1F}"/>
          </ac:spMkLst>
        </pc:spChg>
        <pc:spChg chg="mod ord">
          <ac:chgData name="Heidi Schneider" userId="d04c962a-8450-4fd9-b1ff-442e3d3ea2e5" providerId="ADAL" clId="{79EDD41D-44E5-4D84-BEB9-F58F110BBF61}" dt="2025-10-30T21:09:28.295" v="835" actId="166"/>
          <ac:spMkLst>
            <pc:docMk/>
            <pc:sldMk cId="24934271" sldId="301"/>
            <ac:spMk id="25" creationId="{0FF5A14F-6E03-47D8-95D1-898730D860B1}"/>
          </ac:spMkLst>
        </pc:spChg>
        <pc:spChg chg="mod">
          <ac:chgData name="Heidi Schneider" userId="d04c962a-8450-4fd9-b1ff-442e3d3ea2e5" providerId="ADAL" clId="{79EDD41D-44E5-4D84-BEB9-F58F110BBF61}" dt="2025-10-30T21:07:11.988" v="807" actId="207"/>
          <ac:spMkLst>
            <pc:docMk/>
            <pc:sldMk cId="24934271" sldId="301"/>
            <ac:spMk id="26" creationId="{644F6921-D579-40B5-8275-B938C39FF9E4}"/>
          </ac:spMkLst>
        </pc:spChg>
        <pc:spChg chg="mod">
          <ac:chgData name="Heidi Schneider" userId="d04c962a-8450-4fd9-b1ff-442e3d3ea2e5" providerId="ADAL" clId="{79EDD41D-44E5-4D84-BEB9-F58F110BBF61}" dt="2025-10-30T21:06:51.467" v="803" actId="2085"/>
          <ac:spMkLst>
            <pc:docMk/>
            <pc:sldMk cId="24934271" sldId="301"/>
            <ac:spMk id="27" creationId="{10153550-E038-45B3-BC24-3FBD09CDFB40}"/>
          </ac:spMkLst>
        </pc:spChg>
        <pc:picChg chg="mod">
          <ac:chgData name="Heidi Schneider" userId="d04c962a-8450-4fd9-b1ff-442e3d3ea2e5" providerId="ADAL" clId="{79EDD41D-44E5-4D84-BEB9-F58F110BBF61}" dt="2025-10-30T21:10:08.240" v="838" actId="14100"/>
          <ac:picMkLst>
            <pc:docMk/>
            <pc:sldMk cId="24934271" sldId="301"/>
            <ac:picMk id="5" creationId="{F0448C9C-6EC3-4826-8571-9C0D3090101E}"/>
          </ac:picMkLst>
        </pc:picChg>
      </pc:sldChg>
      <pc:sldChg chg="addSp modSp mod setBg">
        <pc:chgData name="Heidi Schneider" userId="d04c962a-8450-4fd9-b1ff-442e3d3ea2e5" providerId="ADAL" clId="{79EDD41D-44E5-4D84-BEB9-F58F110BBF61}" dt="2025-10-30T21:41:21.920" v="1264" actId="13926"/>
        <pc:sldMkLst>
          <pc:docMk/>
          <pc:sldMk cId="581064443" sldId="304"/>
        </pc:sldMkLst>
        <pc:spChg chg="mod">
          <ac:chgData name="Heidi Schneider" userId="d04c962a-8450-4fd9-b1ff-442e3d3ea2e5" providerId="ADAL" clId="{79EDD41D-44E5-4D84-BEB9-F58F110BBF61}" dt="2025-10-30T21:41:21.920" v="1264" actId="13926"/>
          <ac:spMkLst>
            <pc:docMk/>
            <pc:sldMk cId="581064443" sldId="304"/>
            <ac:spMk id="3" creationId="{168F256C-CD8F-45B4-972A-9DC380D46295}"/>
          </ac:spMkLst>
        </pc:spChg>
        <pc:spChg chg="add mod ord">
          <ac:chgData name="Heidi Schneider" userId="d04c962a-8450-4fd9-b1ff-442e3d3ea2e5" providerId="ADAL" clId="{79EDD41D-44E5-4D84-BEB9-F58F110BBF61}" dt="2025-10-30T20:44:12.373" v="368" actId="167"/>
          <ac:spMkLst>
            <pc:docMk/>
            <pc:sldMk cId="581064443" sldId="304"/>
            <ac:spMk id="4" creationId="{A282267D-399E-DB0F-02C1-A7A5084419BF}"/>
          </ac:spMkLst>
        </pc:spChg>
      </pc:sldChg>
      <pc:sldChg chg="modSp mod setBg">
        <pc:chgData name="Heidi Schneider" userId="d04c962a-8450-4fd9-b1ff-442e3d3ea2e5" providerId="ADAL" clId="{79EDD41D-44E5-4D84-BEB9-F58F110BBF61}" dt="2025-10-30T20:43:01.536" v="361" actId="1076"/>
        <pc:sldMkLst>
          <pc:docMk/>
          <pc:sldMk cId="2241448534" sldId="306"/>
        </pc:sldMkLst>
        <pc:spChg chg="mod">
          <ac:chgData name="Heidi Schneider" userId="d04c962a-8450-4fd9-b1ff-442e3d3ea2e5" providerId="ADAL" clId="{79EDD41D-44E5-4D84-BEB9-F58F110BBF61}" dt="2025-10-30T20:43:01.536" v="361" actId="1076"/>
          <ac:spMkLst>
            <pc:docMk/>
            <pc:sldMk cId="2241448534" sldId="306"/>
            <ac:spMk id="3" creationId="{168F256C-CD8F-45B4-972A-9DC380D46295}"/>
          </ac:spMkLst>
        </pc:spChg>
      </pc:sldChg>
      <pc:sldChg chg="setBg modNotesTx">
        <pc:chgData name="Heidi Schneider" userId="d04c962a-8450-4fd9-b1ff-442e3d3ea2e5" providerId="ADAL" clId="{79EDD41D-44E5-4D84-BEB9-F58F110BBF61}" dt="2025-10-30T21:43:07.786" v="1305" actId="20577"/>
        <pc:sldMkLst>
          <pc:docMk/>
          <pc:sldMk cId="1450884597" sldId="310"/>
        </pc:sldMkLst>
      </pc:sldChg>
      <pc:sldChg chg="setBg modNotesTx">
        <pc:chgData name="Heidi Schneider" userId="d04c962a-8450-4fd9-b1ff-442e3d3ea2e5" providerId="ADAL" clId="{79EDD41D-44E5-4D84-BEB9-F58F110BBF61}" dt="2025-10-30T21:43:30.274" v="1327" actId="20577"/>
        <pc:sldMkLst>
          <pc:docMk/>
          <pc:sldMk cId="993965820" sldId="311"/>
        </pc:sldMkLst>
      </pc:sldChg>
      <pc:sldChg chg="modSp mod setBg">
        <pc:chgData name="Heidi Schneider" userId="d04c962a-8450-4fd9-b1ff-442e3d3ea2e5" providerId="ADAL" clId="{79EDD41D-44E5-4D84-BEB9-F58F110BBF61}" dt="2025-10-30T20:27:13.719" v="224" actId="692"/>
        <pc:sldMkLst>
          <pc:docMk/>
          <pc:sldMk cId="3938424093" sldId="313"/>
        </pc:sldMkLst>
        <pc:spChg chg="mod">
          <ac:chgData name="Heidi Schneider" userId="d04c962a-8450-4fd9-b1ff-442e3d3ea2e5" providerId="ADAL" clId="{79EDD41D-44E5-4D84-BEB9-F58F110BBF61}" dt="2025-10-30T20:18:26.561" v="152" actId="1076"/>
          <ac:spMkLst>
            <pc:docMk/>
            <pc:sldMk cId="3938424093" sldId="313"/>
            <ac:spMk id="3" creationId="{BB54FE3E-A5C6-41ED-838C-C55B452A7B9B}"/>
          </ac:spMkLst>
        </pc:spChg>
        <pc:spChg chg="mod">
          <ac:chgData name="Heidi Schneider" userId="d04c962a-8450-4fd9-b1ff-442e3d3ea2e5" providerId="ADAL" clId="{79EDD41D-44E5-4D84-BEB9-F58F110BBF61}" dt="2025-10-30T20:26:47.788" v="222" actId="207"/>
          <ac:spMkLst>
            <pc:docMk/>
            <pc:sldMk cId="3938424093" sldId="313"/>
            <ac:spMk id="4" creationId="{26B3B427-9703-4924-AB9F-58214C060A0E}"/>
          </ac:spMkLst>
        </pc:spChg>
        <pc:spChg chg="mod">
          <ac:chgData name="Heidi Schneider" userId="d04c962a-8450-4fd9-b1ff-442e3d3ea2e5" providerId="ADAL" clId="{79EDD41D-44E5-4D84-BEB9-F58F110BBF61}" dt="2025-10-30T20:27:13.719" v="224" actId="692"/>
          <ac:spMkLst>
            <pc:docMk/>
            <pc:sldMk cId="3938424093" sldId="313"/>
            <ac:spMk id="7" creationId="{94680963-4F63-4556-AC7F-8B8FC8C1098B}"/>
          </ac:spMkLst>
        </pc:spChg>
        <pc:spChg chg="mod">
          <ac:chgData name="Heidi Schneider" userId="d04c962a-8450-4fd9-b1ff-442e3d3ea2e5" providerId="ADAL" clId="{79EDD41D-44E5-4D84-BEB9-F58F110BBF61}" dt="2025-10-30T20:26:35.021" v="220" actId="692"/>
          <ac:spMkLst>
            <pc:docMk/>
            <pc:sldMk cId="3938424093" sldId="313"/>
            <ac:spMk id="8" creationId="{82E880EB-77D7-4053-B004-8E12F6006003}"/>
          </ac:spMkLst>
        </pc:spChg>
        <pc:spChg chg="mod">
          <ac:chgData name="Heidi Schneider" userId="d04c962a-8450-4fd9-b1ff-442e3d3ea2e5" providerId="ADAL" clId="{79EDD41D-44E5-4D84-BEB9-F58F110BBF61}" dt="2025-10-30T20:26:53.470" v="223" actId="207"/>
          <ac:spMkLst>
            <pc:docMk/>
            <pc:sldMk cId="3938424093" sldId="313"/>
            <ac:spMk id="10" creationId="{9B788787-48CB-4129-8BCD-14EBF1470EAC}"/>
          </ac:spMkLst>
        </pc:spChg>
        <pc:spChg chg="mod">
          <ac:chgData name="Heidi Schneider" userId="d04c962a-8450-4fd9-b1ff-442e3d3ea2e5" providerId="ADAL" clId="{79EDD41D-44E5-4D84-BEB9-F58F110BBF61}" dt="2025-10-30T20:26:53.470" v="223" actId="207"/>
          <ac:spMkLst>
            <pc:docMk/>
            <pc:sldMk cId="3938424093" sldId="313"/>
            <ac:spMk id="11" creationId="{1F9E22F6-9CE6-4213-8544-1E7E44A1A289}"/>
          </ac:spMkLst>
        </pc:spChg>
        <pc:spChg chg="mod">
          <ac:chgData name="Heidi Schneider" userId="d04c962a-8450-4fd9-b1ff-442e3d3ea2e5" providerId="ADAL" clId="{79EDD41D-44E5-4D84-BEB9-F58F110BBF61}" dt="2025-10-30T20:26:53.470" v="223" actId="207"/>
          <ac:spMkLst>
            <pc:docMk/>
            <pc:sldMk cId="3938424093" sldId="313"/>
            <ac:spMk id="12" creationId="{4F319C06-8F98-407E-97D3-89E66FF58186}"/>
          </ac:spMkLst>
        </pc:spChg>
        <pc:spChg chg="mod">
          <ac:chgData name="Heidi Schneider" userId="d04c962a-8450-4fd9-b1ff-442e3d3ea2e5" providerId="ADAL" clId="{79EDD41D-44E5-4D84-BEB9-F58F110BBF61}" dt="2025-10-30T20:26:53.470" v="223" actId="207"/>
          <ac:spMkLst>
            <pc:docMk/>
            <pc:sldMk cId="3938424093" sldId="313"/>
            <ac:spMk id="13" creationId="{CC5E77B8-7440-41C1-A9F4-227335F6491B}"/>
          </ac:spMkLst>
        </pc:spChg>
        <pc:spChg chg="mod">
          <ac:chgData name="Heidi Schneider" userId="d04c962a-8450-4fd9-b1ff-442e3d3ea2e5" providerId="ADAL" clId="{79EDD41D-44E5-4D84-BEB9-F58F110BBF61}" dt="2025-10-30T20:26:53.470" v="223" actId="207"/>
          <ac:spMkLst>
            <pc:docMk/>
            <pc:sldMk cId="3938424093" sldId="313"/>
            <ac:spMk id="14" creationId="{52B7DEDE-6852-42B2-85D6-B56D83942809}"/>
          </ac:spMkLst>
        </pc:spChg>
        <pc:spChg chg="mod">
          <ac:chgData name="Heidi Schneider" userId="d04c962a-8450-4fd9-b1ff-442e3d3ea2e5" providerId="ADAL" clId="{79EDD41D-44E5-4D84-BEB9-F58F110BBF61}" dt="2025-10-30T20:26:53.470" v="223" actId="207"/>
          <ac:spMkLst>
            <pc:docMk/>
            <pc:sldMk cId="3938424093" sldId="313"/>
            <ac:spMk id="15" creationId="{C3391483-116E-4A03-9E65-998F3A892FAA}"/>
          </ac:spMkLst>
        </pc:spChg>
        <pc:spChg chg="mod">
          <ac:chgData name="Heidi Schneider" userId="d04c962a-8450-4fd9-b1ff-442e3d3ea2e5" providerId="ADAL" clId="{79EDD41D-44E5-4D84-BEB9-F58F110BBF61}" dt="2025-10-30T20:26:53.470" v="223" actId="207"/>
          <ac:spMkLst>
            <pc:docMk/>
            <pc:sldMk cId="3938424093" sldId="313"/>
            <ac:spMk id="16" creationId="{32D1E081-05E1-49B3-920F-78ED35DDCA94}"/>
          </ac:spMkLst>
        </pc:spChg>
        <pc:spChg chg="mod">
          <ac:chgData name="Heidi Schneider" userId="d04c962a-8450-4fd9-b1ff-442e3d3ea2e5" providerId="ADAL" clId="{79EDD41D-44E5-4D84-BEB9-F58F110BBF61}" dt="2025-10-30T20:26:53.470" v="223" actId="207"/>
          <ac:spMkLst>
            <pc:docMk/>
            <pc:sldMk cId="3938424093" sldId="313"/>
            <ac:spMk id="17" creationId="{899F3A45-2846-451E-9BC0-C665A27B4FE3}"/>
          </ac:spMkLst>
        </pc:spChg>
        <pc:spChg chg="mod">
          <ac:chgData name="Heidi Schneider" userId="d04c962a-8450-4fd9-b1ff-442e3d3ea2e5" providerId="ADAL" clId="{79EDD41D-44E5-4D84-BEB9-F58F110BBF61}" dt="2025-10-30T20:26:53.470" v="223" actId="207"/>
          <ac:spMkLst>
            <pc:docMk/>
            <pc:sldMk cId="3938424093" sldId="313"/>
            <ac:spMk id="18" creationId="{1C945628-216E-475B-9B7C-1DEABD681360}"/>
          </ac:spMkLst>
        </pc:spChg>
        <pc:spChg chg="mod">
          <ac:chgData name="Heidi Schneider" userId="d04c962a-8450-4fd9-b1ff-442e3d3ea2e5" providerId="ADAL" clId="{79EDD41D-44E5-4D84-BEB9-F58F110BBF61}" dt="2025-10-30T20:26:53.470" v="223" actId="207"/>
          <ac:spMkLst>
            <pc:docMk/>
            <pc:sldMk cId="3938424093" sldId="313"/>
            <ac:spMk id="19" creationId="{411CBD99-F1E3-4E9A-873F-3F4B3110CBC7}"/>
          </ac:spMkLst>
        </pc:spChg>
        <pc:spChg chg="mod">
          <ac:chgData name="Heidi Schneider" userId="d04c962a-8450-4fd9-b1ff-442e3d3ea2e5" providerId="ADAL" clId="{79EDD41D-44E5-4D84-BEB9-F58F110BBF61}" dt="2025-10-30T20:18:13.932" v="151" actId="1076"/>
          <ac:spMkLst>
            <pc:docMk/>
            <pc:sldMk cId="3938424093" sldId="313"/>
            <ac:spMk id="20" creationId="{879D277D-CB23-44CA-B626-534BBD78104F}"/>
          </ac:spMkLst>
        </pc:spChg>
      </pc:sldChg>
      <pc:sldChg chg="addSp delSp modSp mod setBg">
        <pc:chgData name="Heidi Schneider" userId="d04c962a-8450-4fd9-b1ff-442e3d3ea2e5" providerId="ADAL" clId="{79EDD41D-44E5-4D84-BEB9-F58F110BBF61}" dt="2025-10-30T20:42:12.016" v="360"/>
        <pc:sldMkLst>
          <pc:docMk/>
          <pc:sldMk cId="1849042039" sldId="314"/>
        </pc:sldMkLst>
        <pc:picChg chg="add mod">
          <ac:chgData name="Heidi Schneider" userId="d04c962a-8450-4fd9-b1ff-442e3d3ea2e5" providerId="ADAL" clId="{79EDD41D-44E5-4D84-BEB9-F58F110BBF61}" dt="2025-10-30T20:42:12.016" v="360"/>
          <ac:picMkLst>
            <pc:docMk/>
            <pc:sldMk cId="1849042039" sldId="314"/>
            <ac:picMk id="4" creationId="{2E3361D6-8BA9-8B32-7FB2-BF228154CEED}"/>
          </ac:picMkLst>
        </pc:picChg>
        <pc:picChg chg="del mod">
          <ac:chgData name="Heidi Schneider" userId="d04c962a-8450-4fd9-b1ff-442e3d3ea2e5" providerId="ADAL" clId="{79EDD41D-44E5-4D84-BEB9-F58F110BBF61}" dt="2025-10-30T20:42:06.770" v="359" actId="478"/>
          <ac:picMkLst>
            <pc:docMk/>
            <pc:sldMk cId="1849042039" sldId="314"/>
            <ac:picMk id="5" creationId="{4628D7D4-72F3-4821-A910-41DF8C4C276B}"/>
          </ac:picMkLst>
        </pc:picChg>
      </pc:sldChg>
      <pc:sldChg chg="modSp mod setBg">
        <pc:chgData name="Heidi Schneider" userId="d04c962a-8450-4fd9-b1ff-442e3d3ea2e5" providerId="ADAL" clId="{79EDD41D-44E5-4D84-BEB9-F58F110BBF61}" dt="2025-10-30T20:28:10.317" v="229" actId="207"/>
        <pc:sldMkLst>
          <pc:docMk/>
          <pc:sldMk cId="3580756985" sldId="315"/>
        </pc:sldMkLst>
        <pc:spChg chg="mod">
          <ac:chgData name="Heidi Schneider" userId="d04c962a-8450-4fd9-b1ff-442e3d3ea2e5" providerId="ADAL" clId="{79EDD41D-44E5-4D84-BEB9-F58F110BBF61}" dt="2025-10-30T20:19:50.849" v="164" actId="1076"/>
          <ac:spMkLst>
            <pc:docMk/>
            <pc:sldMk cId="3580756985" sldId="315"/>
            <ac:spMk id="3" creationId="{BB54FE3E-A5C6-41ED-838C-C55B452A7B9B}"/>
          </ac:spMkLst>
        </pc:spChg>
        <pc:spChg chg="mod">
          <ac:chgData name="Heidi Schneider" userId="d04c962a-8450-4fd9-b1ff-442e3d3ea2e5" providerId="ADAL" clId="{79EDD41D-44E5-4D84-BEB9-F58F110BBF61}" dt="2025-10-30T20:28:06.024" v="228" actId="207"/>
          <ac:spMkLst>
            <pc:docMk/>
            <pc:sldMk cId="3580756985" sldId="315"/>
            <ac:spMk id="4" creationId="{26B3B427-9703-4924-AB9F-58214C060A0E}"/>
          </ac:spMkLst>
        </pc:spChg>
        <pc:spChg chg="mod">
          <ac:chgData name="Heidi Schneider" userId="d04c962a-8450-4fd9-b1ff-442e3d3ea2e5" providerId="ADAL" clId="{79EDD41D-44E5-4D84-BEB9-F58F110BBF61}" dt="2025-10-30T20:28:10.317" v="229" actId="207"/>
          <ac:spMkLst>
            <pc:docMk/>
            <pc:sldMk cId="3580756985" sldId="315"/>
            <ac:spMk id="6" creationId="{C0DA2717-FDF6-4ABD-9AB2-BD8F30392B15}"/>
          </ac:spMkLst>
        </pc:spChg>
        <pc:spChg chg="mod">
          <ac:chgData name="Heidi Schneider" userId="d04c962a-8450-4fd9-b1ff-442e3d3ea2e5" providerId="ADAL" clId="{79EDD41D-44E5-4D84-BEB9-F58F110BBF61}" dt="2025-10-30T20:27:46.882" v="226" actId="692"/>
          <ac:spMkLst>
            <pc:docMk/>
            <pc:sldMk cId="3580756985" sldId="315"/>
            <ac:spMk id="7" creationId="{94680963-4F63-4556-AC7F-8B8FC8C1098B}"/>
          </ac:spMkLst>
        </pc:spChg>
        <pc:spChg chg="mod">
          <ac:chgData name="Heidi Schneider" userId="d04c962a-8450-4fd9-b1ff-442e3d3ea2e5" providerId="ADAL" clId="{79EDD41D-44E5-4D84-BEB9-F58F110BBF61}" dt="2025-10-30T20:28:10.317" v="229" actId="207"/>
          <ac:spMkLst>
            <pc:docMk/>
            <pc:sldMk cId="3580756985" sldId="315"/>
            <ac:spMk id="8" creationId="{82E880EB-77D7-4053-B004-8E12F6006003}"/>
          </ac:spMkLst>
        </pc:spChg>
        <pc:spChg chg="mod">
          <ac:chgData name="Heidi Schneider" userId="d04c962a-8450-4fd9-b1ff-442e3d3ea2e5" providerId="ADAL" clId="{79EDD41D-44E5-4D84-BEB9-F58F110BBF61}" dt="2025-10-30T20:28:10.317" v="229" actId="207"/>
          <ac:spMkLst>
            <pc:docMk/>
            <pc:sldMk cId="3580756985" sldId="315"/>
            <ac:spMk id="9" creationId="{3C7C4AC2-C174-40A2-8C58-2AA0819E32FE}"/>
          </ac:spMkLst>
        </pc:spChg>
        <pc:spChg chg="mod">
          <ac:chgData name="Heidi Schneider" userId="d04c962a-8450-4fd9-b1ff-442e3d3ea2e5" providerId="ADAL" clId="{79EDD41D-44E5-4D84-BEB9-F58F110BBF61}" dt="2025-10-30T20:27:46.882" v="226" actId="692"/>
          <ac:spMkLst>
            <pc:docMk/>
            <pc:sldMk cId="3580756985" sldId="315"/>
            <ac:spMk id="10" creationId="{9B788787-48CB-4129-8BCD-14EBF1470EAC}"/>
          </ac:spMkLst>
        </pc:spChg>
        <pc:spChg chg="mod">
          <ac:chgData name="Heidi Schneider" userId="d04c962a-8450-4fd9-b1ff-442e3d3ea2e5" providerId="ADAL" clId="{79EDD41D-44E5-4D84-BEB9-F58F110BBF61}" dt="2025-10-30T20:27:46.882" v="226" actId="692"/>
          <ac:spMkLst>
            <pc:docMk/>
            <pc:sldMk cId="3580756985" sldId="315"/>
            <ac:spMk id="11" creationId="{1F9E22F6-9CE6-4213-8544-1E7E44A1A289}"/>
          </ac:spMkLst>
        </pc:spChg>
        <pc:spChg chg="mod">
          <ac:chgData name="Heidi Schneider" userId="d04c962a-8450-4fd9-b1ff-442e3d3ea2e5" providerId="ADAL" clId="{79EDD41D-44E5-4D84-BEB9-F58F110BBF61}" dt="2025-10-30T20:27:46.882" v="226" actId="692"/>
          <ac:spMkLst>
            <pc:docMk/>
            <pc:sldMk cId="3580756985" sldId="315"/>
            <ac:spMk id="12" creationId="{4F319C06-8F98-407E-97D3-89E66FF58186}"/>
          </ac:spMkLst>
        </pc:spChg>
        <pc:spChg chg="mod">
          <ac:chgData name="Heidi Schneider" userId="d04c962a-8450-4fd9-b1ff-442e3d3ea2e5" providerId="ADAL" clId="{79EDD41D-44E5-4D84-BEB9-F58F110BBF61}" dt="2025-10-30T20:27:46.882" v="226" actId="692"/>
          <ac:spMkLst>
            <pc:docMk/>
            <pc:sldMk cId="3580756985" sldId="315"/>
            <ac:spMk id="13" creationId="{CC5E77B8-7440-41C1-A9F4-227335F6491B}"/>
          </ac:spMkLst>
        </pc:spChg>
        <pc:spChg chg="mod">
          <ac:chgData name="Heidi Schneider" userId="d04c962a-8450-4fd9-b1ff-442e3d3ea2e5" providerId="ADAL" clId="{79EDD41D-44E5-4D84-BEB9-F58F110BBF61}" dt="2025-10-30T20:28:10.317" v="229" actId="207"/>
          <ac:spMkLst>
            <pc:docMk/>
            <pc:sldMk cId="3580756985" sldId="315"/>
            <ac:spMk id="14" creationId="{52B7DEDE-6852-42B2-85D6-B56D83942809}"/>
          </ac:spMkLst>
        </pc:spChg>
        <pc:spChg chg="mod">
          <ac:chgData name="Heidi Schneider" userId="d04c962a-8450-4fd9-b1ff-442e3d3ea2e5" providerId="ADAL" clId="{79EDD41D-44E5-4D84-BEB9-F58F110BBF61}" dt="2025-10-30T20:28:10.317" v="229" actId="207"/>
          <ac:spMkLst>
            <pc:docMk/>
            <pc:sldMk cId="3580756985" sldId="315"/>
            <ac:spMk id="15" creationId="{C3391483-116E-4A03-9E65-998F3A892FAA}"/>
          </ac:spMkLst>
        </pc:spChg>
        <pc:spChg chg="mod">
          <ac:chgData name="Heidi Schneider" userId="d04c962a-8450-4fd9-b1ff-442e3d3ea2e5" providerId="ADAL" clId="{79EDD41D-44E5-4D84-BEB9-F58F110BBF61}" dt="2025-10-30T20:28:10.317" v="229" actId="207"/>
          <ac:spMkLst>
            <pc:docMk/>
            <pc:sldMk cId="3580756985" sldId="315"/>
            <ac:spMk id="16" creationId="{32D1E081-05E1-49B3-920F-78ED35DDCA94}"/>
          </ac:spMkLst>
        </pc:spChg>
        <pc:spChg chg="mod">
          <ac:chgData name="Heidi Schneider" userId="d04c962a-8450-4fd9-b1ff-442e3d3ea2e5" providerId="ADAL" clId="{79EDD41D-44E5-4D84-BEB9-F58F110BBF61}" dt="2025-10-30T20:28:10.317" v="229" actId="207"/>
          <ac:spMkLst>
            <pc:docMk/>
            <pc:sldMk cId="3580756985" sldId="315"/>
            <ac:spMk id="17" creationId="{899F3A45-2846-451E-9BC0-C665A27B4FE3}"/>
          </ac:spMkLst>
        </pc:spChg>
        <pc:spChg chg="mod">
          <ac:chgData name="Heidi Schneider" userId="d04c962a-8450-4fd9-b1ff-442e3d3ea2e5" providerId="ADAL" clId="{79EDD41D-44E5-4D84-BEB9-F58F110BBF61}" dt="2025-10-30T20:28:10.317" v="229" actId="207"/>
          <ac:spMkLst>
            <pc:docMk/>
            <pc:sldMk cId="3580756985" sldId="315"/>
            <ac:spMk id="18" creationId="{1C945628-216E-475B-9B7C-1DEABD681360}"/>
          </ac:spMkLst>
        </pc:spChg>
        <pc:spChg chg="mod">
          <ac:chgData name="Heidi Schneider" userId="d04c962a-8450-4fd9-b1ff-442e3d3ea2e5" providerId="ADAL" clId="{79EDD41D-44E5-4D84-BEB9-F58F110BBF61}" dt="2025-10-30T20:28:10.317" v="229" actId="207"/>
          <ac:spMkLst>
            <pc:docMk/>
            <pc:sldMk cId="3580756985" sldId="315"/>
            <ac:spMk id="19" creationId="{411CBD99-F1E3-4E9A-873F-3F4B3110CBC7}"/>
          </ac:spMkLst>
        </pc:spChg>
        <pc:spChg chg="mod">
          <ac:chgData name="Heidi Schneider" userId="d04c962a-8450-4fd9-b1ff-442e3d3ea2e5" providerId="ADAL" clId="{79EDD41D-44E5-4D84-BEB9-F58F110BBF61}" dt="2025-10-30T20:19:55.316" v="165" actId="1076"/>
          <ac:spMkLst>
            <pc:docMk/>
            <pc:sldMk cId="3580756985" sldId="315"/>
            <ac:spMk id="20" creationId="{879D277D-CB23-44CA-B626-534BBD78104F}"/>
          </ac:spMkLst>
        </pc:spChg>
      </pc:sldChg>
      <pc:sldChg chg="modSp mod setBg">
        <pc:chgData name="Heidi Schneider" userId="d04c962a-8450-4fd9-b1ff-442e3d3ea2e5" providerId="ADAL" clId="{79EDD41D-44E5-4D84-BEB9-F58F110BBF61}" dt="2025-10-30T20:20:29.771" v="172" actId="1076"/>
        <pc:sldMkLst>
          <pc:docMk/>
          <pc:sldMk cId="2304197692" sldId="316"/>
        </pc:sldMkLst>
        <pc:spChg chg="mod">
          <ac:chgData name="Heidi Schneider" userId="d04c962a-8450-4fd9-b1ff-442e3d3ea2e5" providerId="ADAL" clId="{79EDD41D-44E5-4D84-BEB9-F58F110BBF61}" dt="2025-10-30T20:20:05.219" v="166" actId="692"/>
          <ac:spMkLst>
            <pc:docMk/>
            <pc:sldMk cId="2304197692" sldId="316"/>
            <ac:spMk id="8" creationId="{B5895612-3FF8-F8F0-3185-04D65D4E32DC}"/>
          </ac:spMkLst>
        </pc:spChg>
        <pc:spChg chg="mod">
          <ac:chgData name="Heidi Schneider" userId="d04c962a-8450-4fd9-b1ff-442e3d3ea2e5" providerId="ADAL" clId="{79EDD41D-44E5-4D84-BEB9-F58F110BBF61}" dt="2025-10-30T20:20:29.771" v="172" actId="1076"/>
          <ac:spMkLst>
            <pc:docMk/>
            <pc:sldMk cId="2304197692" sldId="316"/>
            <ac:spMk id="9" creationId="{4C619336-3699-7E89-4E55-971DFA0DD71B}"/>
          </ac:spMkLst>
        </pc:spChg>
        <pc:spChg chg="mod">
          <ac:chgData name="Heidi Schneider" userId="d04c962a-8450-4fd9-b1ff-442e3d3ea2e5" providerId="ADAL" clId="{79EDD41D-44E5-4D84-BEB9-F58F110BBF61}" dt="2025-10-30T20:20:09.145" v="167" actId="692"/>
          <ac:spMkLst>
            <pc:docMk/>
            <pc:sldMk cId="2304197692" sldId="316"/>
            <ac:spMk id="12" creationId="{4D855109-2223-7E4B-2055-5365EC677A86}"/>
          </ac:spMkLst>
        </pc:spChg>
        <pc:spChg chg="mod">
          <ac:chgData name="Heidi Schneider" userId="d04c962a-8450-4fd9-b1ff-442e3d3ea2e5" providerId="ADAL" clId="{79EDD41D-44E5-4D84-BEB9-F58F110BBF61}" dt="2025-10-30T20:20:21.623" v="169" actId="1076"/>
          <ac:spMkLst>
            <pc:docMk/>
            <pc:sldMk cId="2304197692" sldId="316"/>
            <ac:spMk id="13" creationId="{87D6AD65-6063-2702-20A5-B7FBE430CE7B}"/>
          </ac:spMkLst>
        </pc:spChg>
      </pc:sldChg>
      <pc:sldChg chg="modSp setBg">
        <pc:chgData name="Heidi Schneider" userId="d04c962a-8450-4fd9-b1ff-442e3d3ea2e5" providerId="ADAL" clId="{79EDD41D-44E5-4D84-BEB9-F58F110BBF61}" dt="2025-10-30T21:38:53.779" v="1247" actId="20577"/>
        <pc:sldMkLst>
          <pc:docMk/>
          <pc:sldMk cId="1004458354" sldId="317"/>
        </pc:sldMkLst>
        <pc:spChg chg="mod">
          <ac:chgData name="Heidi Schneider" userId="d04c962a-8450-4fd9-b1ff-442e3d3ea2e5" providerId="ADAL" clId="{79EDD41D-44E5-4D84-BEB9-F58F110BBF61}" dt="2025-10-30T21:38:53.779" v="1247" actId="20577"/>
          <ac:spMkLst>
            <pc:docMk/>
            <pc:sldMk cId="1004458354" sldId="317"/>
            <ac:spMk id="3" creationId="{168F256C-CD8F-45B4-972A-9DC380D46295}"/>
          </ac:spMkLst>
        </pc:spChg>
      </pc:sldChg>
      <pc:sldChg chg="setBg">
        <pc:chgData name="Heidi Schneider" userId="d04c962a-8450-4fd9-b1ff-442e3d3ea2e5" providerId="ADAL" clId="{79EDD41D-44E5-4D84-BEB9-F58F110BBF61}" dt="2025-10-30T20:03:58.455" v="5"/>
        <pc:sldMkLst>
          <pc:docMk/>
          <pc:sldMk cId="998490221" sldId="318"/>
        </pc:sldMkLst>
      </pc:sldChg>
      <pc:sldChg chg="modSp mod setBg modNotesTx">
        <pc:chgData name="Heidi Schneider" userId="d04c962a-8450-4fd9-b1ff-442e3d3ea2e5" providerId="ADAL" clId="{79EDD41D-44E5-4D84-BEB9-F58F110BBF61}" dt="2025-10-30T21:47:57.149" v="1576" actId="20577"/>
        <pc:sldMkLst>
          <pc:docMk/>
          <pc:sldMk cId="1646305476" sldId="319"/>
        </pc:sldMkLst>
        <pc:picChg chg="mod">
          <ac:chgData name="Heidi Schneider" userId="d04c962a-8450-4fd9-b1ff-442e3d3ea2e5" providerId="ADAL" clId="{79EDD41D-44E5-4D84-BEB9-F58F110BBF61}" dt="2025-10-30T20:49:38.039" v="443" actId="1076"/>
          <ac:picMkLst>
            <pc:docMk/>
            <pc:sldMk cId="1646305476" sldId="319"/>
            <ac:picMk id="5" creationId="{B867A507-4E3F-49B6-B39C-143E8D6939D3}"/>
          </ac:picMkLst>
        </pc:picChg>
      </pc:sldChg>
      <pc:sldChg chg="modSp mod setBg">
        <pc:chgData name="Heidi Schneider" userId="d04c962a-8450-4fd9-b1ff-442e3d3ea2e5" providerId="ADAL" clId="{79EDD41D-44E5-4D84-BEB9-F58F110BBF61}" dt="2025-10-30T20:50:55.785" v="455" actId="1076"/>
        <pc:sldMkLst>
          <pc:docMk/>
          <pc:sldMk cId="1648274346" sldId="320"/>
        </pc:sldMkLst>
        <pc:picChg chg="mod">
          <ac:chgData name="Heidi Schneider" userId="d04c962a-8450-4fd9-b1ff-442e3d3ea2e5" providerId="ADAL" clId="{79EDD41D-44E5-4D84-BEB9-F58F110BBF61}" dt="2025-10-30T20:50:55.785" v="455" actId="1076"/>
          <ac:picMkLst>
            <pc:docMk/>
            <pc:sldMk cId="1648274346" sldId="320"/>
            <ac:picMk id="5" creationId="{D40F9FDC-EF53-4922-8962-099173B1F3AD}"/>
          </ac:picMkLst>
        </pc:picChg>
      </pc:sldChg>
      <pc:sldChg chg="modSp mod setBg">
        <pc:chgData name="Heidi Schneider" userId="d04c962a-8450-4fd9-b1ff-442e3d3ea2e5" providerId="ADAL" clId="{79EDD41D-44E5-4D84-BEB9-F58F110BBF61}" dt="2025-10-30T21:38:11.376" v="1245" actId="1076"/>
        <pc:sldMkLst>
          <pc:docMk/>
          <pc:sldMk cId="1437358993" sldId="323"/>
        </pc:sldMkLst>
        <pc:spChg chg="mod">
          <ac:chgData name="Heidi Schneider" userId="d04c962a-8450-4fd9-b1ff-442e3d3ea2e5" providerId="ADAL" clId="{79EDD41D-44E5-4D84-BEB9-F58F110BBF61}" dt="2025-10-30T21:38:11.376" v="1245" actId="1076"/>
          <ac:spMkLst>
            <pc:docMk/>
            <pc:sldMk cId="1437358993" sldId="323"/>
            <ac:spMk id="3" creationId="{BB08FE49-43B8-B032-5178-84AD5F2FD7EC}"/>
          </ac:spMkLst>
        </pc:spChg>
        <pc:spChg chg="mod">
          <ac:chgData name="Heidi Schneider" userId="d04c962a-8450-4fd9-b1ff-442e3d3ea2e5" providerId="ADAL" clId="{79EDD41D-44E5-4D84-BEB9-F58F110BBF61}" dt="2025-10-30T21:38:03.137" v="1244" actId="1076"/>
          <ac:spMkLst>
            <pc:docMk/>
            <pc:sldMk cId="1437358993" sldId="323"/>
            <ac:spMk id="4" creationId="{A7749C33-057D-4BD5-81FC-AAA2A6B2348D}"/>
          </ac:spMkLst>
        </pc:spChg>
        <pc:spChg chg="mod">
          <ac:chgData name="Heidi Schneider" userId="d04c962a-8450-4fd9-b1ff-442e3d3ea2e5" providerId="ADAL" clId="{79EDD41D-44E5-4D84-BEB9-F58F110BBF61}" dt="2025-10-30T21:38:11.376" v="1245" actId="1076"/>
          <ac:spMkLst>
            <pc:docMk/>
            <pc:sldMk cId="1437358993" sldId="323"/>
            <ac:spMk id="5" creationId="{90231393-4AD2-5CB3-896E-538536226C2A}"/>
          </ac:spMkLst>
        </pc:spChg>
        <pc:spChg chg="mod">
          <ac:chgData name="Heidi Schneider" userId="d04c962a-8450-4fd9-b1ff-442e3d3ea2e5" providerId="ADAL" clId="{79EDD41D-44E5-4D84-BEB9-F58F110BBF61}" dt="2025-10-30T21:38:11.376" v="1245" actId="1076"/>
          <ac:spMkLst>
            <pc:docMk/>
            <pc:sldMk cId="1437358993" sldId="323"/>
            <ac:spMk id="9" creationId="{0D9DE664-1307-4346-8D5C-91D77B67D04B}"/>
          </ac:spMkLst>
        </pc:spChg>
        <pc:spChg chg="mod">
          <ac:chgData name="Heidi Schneider" userId="d04c962a-8450-4fd9-b1ff-442e3d3ea2e5" providerId="ADAL" clId="{79EDD41D-44E5-4D84-BEB9-F58F110BBF61}" dt="2025-10-30T21:38:11.376" v="1245" actId="1076"/>
          <ac:spMkLst>
            <pc:docMk/>
            <pc:sldMk cId="1437358993" sldId="323"/>
            <ac:spMk id="10" creationId="{ED6798FE-A494-43A9-B337-B961EF987C87}"/>
          </ac:spMkLst>
        </pc:spChg>
        <pc:spChg chg="mod">
          <ac:chgData name="Heidi Schneider" userId="d04c962a-8450-4fd9-b1ff-442e3d3ea2e5" providerId="ADAL" clId="{79EDD41D-44E5-4D84-BEB9-F58F110BBF61}" dt="2025-10-30T20:32:17.144" v="256" actId="692"/>
          <ac:spMkLst>
            <pc:docMk/>
            <pc:sldMk cId="1437358993" sldId="323"/>
            <ac:spMk id="11" creationId="{CE4AAB06-68BF-4A0E-88B8-CD1E69CDE503}"/>
          </ac:spMkLst>
        </pc:spChg>
        <pc:spChg chg="mod">
          <ac:chgData name="Heidi Schneider" userId="d04c962a-8450-4fd9-b1ff-442e3d3ea2e5" providerId="ADAL" clId="{79EDD41D-44E5-4D84-BEB9-F58F110BBF61}" dt="2025-10-30T20:32:17.144" v="256" actId="692"/>
          <ac:spMkLst>
            <pc:docMk/>
            <pc:sldMk cId="1437358993" sldId="323"/>
            <ac:spMk id="12" creationId="{994B1081-EA5D-468B-8C61-8F4D2E07B70D}"/>
          </ac:spMkLst>
        </pc:spChg>
        <pc:spChg chg="mod">
          <ac:chgData name="Heidi Schneider" userId="d04c962a-8450-4fd9-b1ff-442e3d3ea2e5" providerId="ADAL" clId="{79EDD41D-44E5-4D84-BEB9-F58F110BBF61}" dt="2025-10-30T21:38:11.376" v="1245" actId="1076"/>
          <ac:spMkLst>
            <pc:docMk/>
            <pc:sldMk cId="1437358993" sldId="323"/>
            <ac:spMk id="14" creationId="{897B1092-48CF-EEC1-9E54-D30295066635}"/>
          </ac:spMkLst>
        </pc:spChg>
        <pc:spChg chg="mod">
          <ac:chgData name="Heidi Schneider" userId="d04c962a-8450-4fd9-b1ff-442e3d3ea2e5" providerId="ADAL" clId="{79EDD41D-44E5-4D84-BEB9-F58F110BBF61}" dt="2025-10-30T21:38:11.376" v="1245" actId="1076"/>
          <ac:spMkLst>
            <pc:docMk/>
            <pc:sldMk cId="1437358993" sldId="323"/>
            <ac:spMk id="15" creationId="{3630E908-FB37-4CD7-AAA0-B09F2463E433}"/>
          </ac:spMkLst>
        </pc:spChg>
        <pc:spChg chg="mod">
          <ac:chgData name="Heidi Schneider" userId="d04c962a-8450-4fd9-b1ff-442e3d3ea2e5" providerId="ADAL" clId="{79EDD41D-44E5-4D84-BEB9-F58F110BBF61}" dt="2025-10-30T21:38:11.376" v="1245" actId="1076"/>
          <ac:spMkLst>
            <pc:docMk/>
            <pc:sldMk cId="1437358993" sldId="323"/>
            <ac:spMk id="16" creationId="{47F36803-25AA-4E0D-BBD4-73DEF55DBFAE}"/>
          </ac:spMkLst>
        </pc:spChg>
        <pc:spChg chg="mod">
          <ac:chgData name="Heidi Schneider" userId="d04c962a-8450-4fd9-b1ff-442e3d3ea2e5" providerId="ADAL" clId="{79EDD41D-44E5-4D84-BEB9-F58F110BBF61}" dt="2025-10-30T21:38:11.376" v="1245" actId="1076"/>
          <ac:spMkLst>
            <pc:docMk/>
            <pc:sldMk cId="1437358993" sldId="323"/>
            <ac:spMk id="17" creationId="{E0553EE3-B431-079C-5649-3B1AD7E79758}"/>
          </ac:spMkLst>
        </pc:spChg>
        <pc:spChg chg="mod">
          <ac:chgData name="Heidi Schneider" userId="d04c962a-8450-4fd9-b1ff-442e3d3ea2e5" providerId="ADAL" clId="{79EDD41D-44E5-4D84-BEB9-F58F110BBF61}" dt="2025-10-30T21:38:11.376" v="1245" actId="1076"/>
          <ac:spMkLst>
            <pc:docMk/>
            <pc:sldMk cId="1437358993" sldId="323"/>
            <ac:spMk id="18" creationId="{D41CC843-3ED2-DD78-8C7F-3A469C0984F3}"/>
          </ac:spMkLst>
        </pc:spChg>
        <pc:spChg chg="mod">
          <ac:chgData name="Heidi Schneider" userId="d04c962a-8450-4fd9-b1ff-442e3d3ea2e5" providerId="ADAL" clId="{79EDD41D-44E5-4D84-BEB9-F58F110BBF61}" dt="2025-10-30T21:38:11.376" v="1245" actId="1076"/>
          <ac:spMkLst>
            <pc:docMk/>
            <pc:sldMk cId="1437358993" sldId="323"/>
            <ac:spMk id="24" creationId="{6B3BDCDE-F895-44A8-8BC0-921044B43A4A}"/>
          </ac:spMkLst>
        </pc:spChg>
        <pc:spChg chg="mod">
          <ac:chgData name="Heidi Schneider" userId="d04c962a-8450-4fd9-b1ff-442e3d3ea2e5" providerId="ADAL" clId="{79EDD41D-44E5-4D84-BEB9-F58F110BBF61}" dt="2025-10-30T20:33:10.831" v="263" actId="1076"/>
          <ac:spMkLst>
            <pc:docMk/>
            <pc:sldMk cId="1437358993" sldId="323"/>
            <ac:spMk id="27" creationId="{A1A7B0C7-5828-433F-A41A-409DE8E4782B}"/>
          </ac:spMkLst>
        </pc:spChg>
      </pc:sldChg>
      <pc:sldChg chg="modSp mod setBg">
        <pc:chgData name="Heidi Schneider" userId="d04c962a-8450-4fd9-b1ff-442e3d3ea2e5" providerId="ADAL" clId="{79EDD41D-44E5-4D84-BEB9-F58F110BBF61}" dt="2025-10-30T21:38:19.055" v="1246" actId="14100"/>
        <pc:sldMkLst>
          <pc:docMk/>
          <pc:sldMk cId="908860873" sldId="324"/>
        </pc:sldMkLst>
        <pc:spChg chg="mod">
          <ac:chgData name="Heidi Schneider" userId="d04c962a-8450-4fd9-b1ff-442e3d3ea2e5" providerId="ADAL" clId="{79EDD41D-44E5-4D84-BEB9-F58F110BBF61}" dt="2025-10-30T20:32:52.848" v="260" actId="1076"/>
          <ac:spMkLst>
            <pc:docMk/>
            <pc:sldMk cId="908860873" sldId="324"/>
            <ac:spMk id="2" creationId="{9F7DAB8D-9A8B-D01B-81E0-EA960A71B51E}"/>
          </ac:spMkLst>
        </pc:spChg>
        <pc:spChg chg="mod">
          <ac:chgData name="Heidi Schneider" userId="d04c962a-8450-4fd9-b1ff-442e3d3ea2e5" providerId="ADAL" clId="{79EDD41D-44E5-4D84-BEB9-F58F110BBF61}" dt="2025-10-30T20:32:52.848" v="260" actId="1076"/>
          <ac:spMkLst>
            <pc:docMk/>
            <pc:sldMk cId="908860873" sldId="324"/>
            <ac:spMk id="3" creationId="{BB08FE49-43B8-B032-5178-84AD5F2FD7EC}"/>
          </ac:spMkLst>
        </pc:spChg>
        <pc:spChg chg="mod">
          <ac:chgData name="Heidi Schneider" userId="d04c962a-8450-4fd9-b1ff-442e3d3ea2e5" providerId="ADAL" clId="{79EDD41D-44E5-4D84-BEB9-F58F110BBF61}" dt="2025-10-30T21:38:19.055" v="1246" actId="14100"/>
          <ac:spMkLst>
            <pc:docMk/>
            <pc:sldMk cId="908860873" sldId="324"/>
            <ac:spMk id="4" creationId="{A7749C33-057D-4BD5-81FC-AAA2A6B2348D}"/>
          </ac:spMkLst>
        </pc:spChg>
        <pc:spChg chg="mod">
          <ac:chgData name="Heidi Schneider" userId="d04c962a-8450-4fd9-b1ff-442e3d3ea2e5" providerId="ADAL" clId="{79EDD41D-44E5-4D84-BEB9-F58F110BBF61}" dt="2025-10-30T20:32:41.947" v="259" actId="1076"/>
          <ac:spMkLst>
            <pc:docMk/>
            <pc:sldMk cId="908860873" sldId="324"/>
            <ac:spMk id="6" creationId="{76E87650-0983-2829-ED25-555B171FFE51}"/>
          </ac:spMkLst>
        </pc:spChg>
        <pc:spChg chg="mod">
          <ac:chgData name="Heidi Schneider" userId="d04c962a-8450-4fd9-b1ff-442e3d3ea2e5" providerId="ADAL" clId="{79EDD41D-44E5-4D84-BEB9-F58F110BBF61}" dt="2025-10-30T20:32:52.848" v="260" actId="1076"/>
          <ac:spMkLst>
            <pc:docMk/>
            <pc:sldMk cId="908860873" sldId="324"/>
            <ac:spMk id="7" creationId="{41761563-49FA-4AFE-B90A-ABF85E833DF5}"/>
          </ac:spMkLst>
        </pc:spChg>
        <pc:spChg chg="mod">
          <ac:chgData name="Heidi Schneider" userId="d04c962a-8450-4fd9-b1ff-442e3d3ea2e5" providerId="ADAL" clId="{79EDD41D-44E5-4D84-BEB9-F58F110BBF61}" dt="2025-10-30T20:32:52.848" v="260" actId="1076"/>
          <ac:spMkLst>
            <pc:docMk/>
            <pc:sldMk cId="908860873" sldId="324"/>
            <ac:spMk id="12" creationId="{994B1081-EA5D-468B-8C61-8F4D2E07B70D}"/>
          </ac:spMkLst>
        </pc:spChg>
        <pc:spChg chg="mod">
          <ac:chgData name="Heidi Schneider" userId="d04c962a-8450-4fd9-b1ff-442e3d3ea2e5" providerId="ADAL" clId="{79EDD41D-44E5-4D84-BEB9-F58F110BBF61}" dt="2025-10-30T20:32:52.848" v="260" actId="1076"/>
          <ac:spMkLst>
            <pc:docMk/>
            <pc:sldMk cId="908860873" sldId="324"/>
            <ac:spMk id="24" creationId="{6B3BDCDE-F895-44A8-8BC0-921044B43A4A}"/>
          </ac:spMkLst>
        </pc:spChg>
      </pc:sldChg>
      <pc:sldChg chg="delSp modSp mod setBg">
        <pc:chgData name="Heidi Schneider" userId="d04c962a-8450-4fd9-b1ff-442e3d3ea2e5" providerId="ADAL" clId="{79EDD41D-44E5-4D84-BEB9-F58F110BBF61}" dt="2025-10-30T20:36:15.100" v="295" actId="1076"/>
        <pc:sldMkLst>
          <pc:docMk/>
          <pc:sldMk cId="3111849196" sldId="325"/>
        </pc:sldMkLst>
        <pc:spChg chg="mod">
          <ac:chgData name="Heidi Schneider" userId="d04c962a-8450-4fd9-b1ff-442e3d3ea2e5" providerId="ADAL" clId="{79EDD41D-44E5-4D84-BEB9-F58F110BBF61}" dt="2025-10-30T20:36:15.100" v="295" actId="1076"/>
          <ac:spMkLst>
            <pc:docMk/>
            <pc:sldMk cId="3111849196" sldId="325"/>
            <ac:spMk id="2" creationId="{574DE5D3-4BB5-4033-9C8C-87055B3BD01B}"/>
          </ac:spMkLst>
        </pc:spChg>
        <pc:grpChg chg="del">
          <ac:chgData name="Heidi Schneider" userId="d04c962a-8450-4fd9-b1ff-442e3d3ea2e5" providerId="ADAL" clId="{79EDD41D-44E5-4D84-BEB9-F58F110BBF61}" dt="2025-10-30T20:33:21.995" v="264" actId="478"/>
          <ac:grpSpMkLst>
            <pc:docMk/>
            <pc:sldMk cId="3111849196" sldId="325"/>
            <ac:grpSpMk id="4" creationId="{5DF27213-EF0F-217A-5AD9-FE553F907177}"/>
          </ac:grpSpMkLst>
        </pc:grpChg>
        <pc:picChg chg="mod">
          <ac:chgData name="Heidi Schneider" userId="d04c962a-8450-4fd9-b1ff-442e3d3ea2e5" providerId="ADAL" clId="{79EDD41D-44E5-4D84-BEB9-F58F110BBF61}" dt="2025-10-30T20:36:11.147" v="294" actId="1076"/>
          <ac:picMkLst>
            <pc:docMk/>
            <pc:sldMk cId="3111849196" sldId="325"/>
            <ac:picMk id="5" creationId="{A9674187-B35D-47A5-8BFA-381E17872B92}"/>
          </ac:picMkLst>
        </pc:picChg>
      </pc:sldChg>
      <pc:sldChg chg="delSp modSp mod setBg modNotesTx">
        <pc:chgData name="Heidi Schneider" userId="d04c962a-8450-4fd9-b1ff-442e3d3ea2e5" providerId="ADAL" clId="{79EDD41D-44E5-4D84-BEB9-F58F110BBF61}" dt="2025-10-30T21:55:31.120" v="1758" actId="20577"/>
        <pc:sldMkLst>
          <pc:docMk/>
          <pc:sldMk cId="976783989" sldId="329"/>
        </pc:sldMkLst>
        <pc:spChg chg="mod">
          <ac:chgData name="Heidi Schneider" userId="d04c962a-8450-4fd9-b1ff-442e3d3ea2e5" providerId="ADAL" clId="{79EDD41D-44E5-4D84-BEB9-F58F110BBF61}" dt="2025-10-30T21:00:27.539" v="727" actId="1076"/>
          <ac:spMkLst>
            <pc:docMk/>
            <pc:sldMk cId="976783989" sldId="329"/>
            <ac:spMk id="2" creationId="{D277478A-3201-EB65-8458-96E46E92D25A}"/>
          </ac:spMkLst>
        </pc:spChg>
        <pc:spChg chg="mod">
          <ac:chgData name="Heidi Schneider" userId="d04c962a-8450-4fd9-b1ff-442e3d3ea2e5" providerId="ADAL" clId="{79EDD41D-44E5-4D84-BEB9-F58F110BBF61}" dt="2025-10-30T21:00:27.539" v="727" actId="1076"/>
          <ac:spMkLst>
            <pc:docMk/>
            <pc:sldMk cId="976783989" sldId="329"/>
            <ac:spMk id="3" creationId="{01C5353A-A586-C89D-0A2B-E28C06E97663}"/>
          </ac:spMkLst>
        </pc:spChg>
        <pc:spChg chg="mod">
          <ac:chgData name="Heidi Schneider" userId="d04c962a-8450-4fd9-b1ff-442e3d3ea2e5" providerId="ADAL" clId="{79EDD41D-44E5-4D84-BEB9-F58F110BBF61}" dt="2025-10-30T20:59:54.921" v="722" actId="1076"/>
          <ac:spMkLst>
            <pc:docMk/>
            <pc:sldMk cId="976783989" sldId="329"/>
            <ac:spMk id="8" creationId="{F552EE81-1AF4-E96B-FE30-5AF574164008}"/>
          </ac:spMkLst>
        </pc:spChg>
        <pc:spChg chg="del mod">
          <ac:chgData name="Heidi Schneider" userId="d04c962a-8450-4fd9-b1ff-442e3d3ea2e5" providerId="ADAL" clId="{79EDD41D-44E5-4D84-BEB9-F58F110BBF61}" dt="2025-10-30T21:00:42.937" v="729" actId="478"/>
          <ac:spMkLst>
            <pc:docMk/>
            <pc:sldMk cId="976783989" sldId="329"/>
            <ac:spMk id="9" creationId="{01C4DC2A-FB23-42B7-E948-700851AB6C4F}"/>
          </ac:spMkLst>
        </pc:spChg>
        <pc:spChg chg="mod">
          <ac:chgData name="Heidi Schneider" userId="d04c962a-8450-4fd9-b1ff-442e3d3ea2e5" providerId="ADAL" clId="{79EDD41D-44E5-4D84-BEB9-F58F110BBF61}" dt="2025-10-30T21:00:57.814" v="730" actId="692"/>
          <ac:spMkLst>
            <pc:docMk/>
            <pc:sldMk cId="976783989" sldId="329"/>
            <ac:spMk id="10" creationId="{11E679F3-4671-1C3D-1318-78733AEFE3CB}"/>
          </ac:spMkLst>
        </pc:spChg>
        <pc:spChg chg="mod">
          <ac:chgData name="Heidi Schneider" userId="d04c962a-8450-4fd9-b1ff-442e3d3ea2e5" providerId="ADAL" clId="{79EDD41D-44E5-4D84-BEB9-F58F110BBF61}" dt="2025-10-30T21:00:27.539" v="727" actId="1076"/>
          <ac:spMkLst>
            <pc:docMk/>
            <pc:sldMk cId="976783989" sldId="329"/>
            <ac:spMk id="11" creationId="{CDEA0C45-C6DA-C801-E145-391D3016DF61}"/>
          </ac:spMkLst>
        </pc:spChg>
        <pc:picChg chg="mod">
          <ac:chgData name="Heidi Schneider" userId="d04c962a-8450-4fd9-b1ff-442e3d3ea2e5" providerId="ADAL" clId="{79EDD41D-44E5-4D84-BEB9-F58F110BBF61}" dt="2025-10-30T21:00:27.539" v="727" actId="1076"/>
          <ac:picMkLst>
            <pc:docMk/>
            <pc:sldMk cId="976783989" sldId="329"/>
            <ac:picMk id="7" creationId="{491941D9-AB9F-C499-EB8E-EE62AC33CDB4}"/>
          </ac:picMkLst>
        </pc:picChg>
      </pc:sldChg>
      <pc:sldChg chg="modSp mod setBg modAnim modNotesTx">
        <pc:chgData name="Heidi Schneider" userId="d04c962a-8450-4fd9-b1ff-442e3d3ea2e5" providerId="ADAL" clId="{79EDD41D-44E5-4D84-BEB9-F58F110BBF61}" dt="2025-10-30T21:55:45.733" v="1759" actId="20577"/>
        <pc:sldMkLst>
          <pc:docMk/>
          <pc:sldMk cId="1697336594" sldId="330"/>
        </pc:sldMkLst>
        <pc:spChg chg="mod">
          <ac:chgData name="Heidi Schneider" userId="d04c962a-8450-4fd9-b1ff-442e3d3ea2e5" providerId="ADAL" clId="{79EDD41D-44E5-4D84-BEB9-F58F110BBF61}" dt="2025-10-30T21:01:43.702" v="739" actId="1076"/>
          <ac:spMkLst>
            <pc:docMk/>
            <pc:sldMk cId="1697336594" sldId="330"/>
            <ac:spMk id="11" creationId="{BA458A62-39F1-A820-EEED-3D4010345E68}"/>
          </ac:spMkLst>
        </pc:spChg>
        <pc:spChg chg="mod">
          <ac:chgData name="Heidi Schneider" userId="d04c962a-8450-4fd9-b1ff-442e3d3ea2e5" providerId="ADAL" clId="{79EDD41D-44E5-4D84-BEB9-F58F110BBF61}" dt="2025-10-30T21:01:35.351" v="738" actId="692"/>
          <ac:spMkLst>
            <pc:docMk/>
            <pc:sldMk cId="1697336594" sldId="330"/>
            <ac:spMk id="12" creationId="{1B04CD43-2145-4238-10CE-6BCCA27A0A15}"/>
          </ac:spMkLst>
        </pc:spChg>
        <pc:spChg chg="mod">
          <ac:chgData name="Heidi Schneider" userId="d04c962a-8450-4fd9-b1ff-442e3d3ea2e5" providerId="ADAL" clId="{79EDD41D-44E5-4D84-BEB9-F58F110BBF61}" dt="2025-10-30T21:01:59.952" v="742" actId="1076"/>
          <ac:spMkLst>
            <pc:docMk/>
            <pc:sldMk cId="1697336594" sldId="330"/>
            <ac:spMk id="13" creationId="{A718B95C-B27F-E25C-9207-CE008E6327A7}"/>
          </ac:spMkLst>
        </pc:spChg>
        <pc:picChg chg="mod">
          <ac:chgData name="Heidi Schneider" userId="d04c962a-8450-4fd9-b1ff-442e3d3ea2e5" providerId="ADAL" clId="{79EDD41D-44E5-4D84-BEB9-F58F110BBF61}" dt="2025-10-30T21:01:30.633" v="737" actId="1076"/>
          <ac:picMkLst>
            <pc:docMk/>
            <pc:sldMk cId="1697336594" sldId="330"/>
            <ac:picMk id="10" creationId="{CE0D56DA-7C63-B80B-7B2C-D0B1A55E5EB8}"/>
          </ac:picMkLst>
        </pc:picChg>
      </pc:sldChg>
      <pc:sldChg chg="modSp mod setBg modAnim modNotesTx">
        <pc:chgData name="Heidi Schneider" userId="d04c962a-8450-4fd9-b1ff-442e3d3ea2e5" providerId="ADAL" clId="{79EDD41D-44E5-4D84-BEB9-F58F110BBF61}" dt="2025-10-30T21:55:55.933" v="1764" actId="20577"/>
        <pc:sldMkLst>
          <pc:docMk/>
          <pc:sldMk cId="3478073403" sldId="331"/>
        </pc:sldMkLst>
        <pc:spChg chg="mod">
          <ac:chgData name="Heidi Schneider" userId="d04c962a-8450-4fd9-b1ff-442e3d3ea2e5" providerId="ADAL" clId="{79EDD41D-44E5-4D84-BEB9-F58F110BBF61}" dt="2025-10-30T21:03:41.068" v="762" actId="692"/>
          <ac:spMkLst>
            <pc:docMk/>
            <pc:sldMk cId="3478073403" sldId="331"/>
            <ac:spMk id="12" creationId="{1B04CD43-2145-4238-10CE-6BCCA27A0A15}"/>
          </ac:spMkLst>
        </pc:spChg>
        <pc:picChg chg="mod">
          <ac:chgData name="Heidi Schneider" userId="d04c962a-8450-4fd9-b1ff-442e3d3ea2e5" providerId="ADAL" clId="{79EDD41D-44E5-4D84-BEB9-F58F110BBF61}" dt="2025-10-30T21:03:35.337" v="760" actId="1076"/>
          <ac:picMkLst>
            <pc:docMk/>
            <pc:sldMk cId="3478073403" sldId="331"/>
            <ac:picMk id="10" creationId="{CE0D56DA-7C63-B80B-7B2C-D0B1A55E5EB8}"/>
          </ac:picMkLst>
        </pc:picChg>
      </pc:sldChg>
      <pc:sldChg chg="modSp mod setBg">
        <pc:chgData name="Heidi Schneider" userId="d04c962a-8450-4fd9-b1ff-442e3d3ea2e5" providerId="ADAL" clId="{79EDD41D-44E5-4D84-BEB9-F58F110BBF61}" dt="2025-10-30T20:42:02.579" v="358" actId="1076"/>
        <pc:sldMkLst>
          <pc:docMk/>
          <pc:sldMk cId="3440419131" sldId="332"/>
        </pc:sldMkLst>
        <pc:picChg chg="mod">
          <ac:chgData name="Heidi Schneider" userId="d04c962a-8450-4fd9-b1ff-442e3d3ea2e5" providerId="ADAL" clId="{79EDD41D-44E5-4D84-BEB9-F58F110BBF61}" dt="2025-10-30T20:42:02.579" v="358" actId="1076"/>
          <ac:picMkLst>
            <pc:docMk/>
            <pc:sldMk cId="3440419131" sldId="332"/>
            <ac:picMk id="5" creationId="{4628D7D4-72F3-4821-A910-41DF8C4C276B}"/>
          </ac:picMkLst>
        </pc:picChg>
      </pc:sldChg>
      <pc:sldChg chg="modSp mod setBg modNotesTx">
        <pc:chgData name="Heidi Schneider" userId="d04c962a-8450-4fd9-b1ff-442e3d3ea2e5" providerId="ADAL" clId="{79EDD41D-44E5-4D84-BEB9-F58F110BBF61}" dt="2025-10-30T21:49:55.232" v="1643" actId="20577"/>
        <pc:sldMkLst>
          <pc:docMk/>
          <pc:sldMk cId="3905401164" sldId="333"/>
        </pc:sldMkLst>
        <pc:picChg chg="mod">
          <ac:chgData name="Heidi Schneider" userId="d04c962a-8450-4fd9-b1ff-442e3d3ea2e5" providerId="ADAL" clId="{79EDD41D-44E5-4D84-BEB9-F58F110BBF61}" dt="2025-10-30T20:50:23.135" v="451" actId="1076"/>
          <ac:picMkLst>
            <pc:docMk/>
            <pc:sldMk cId="3905401164" sldId="333"/>
            <ac:picMk id="5" creationId="{1A54BC1B-5ADD-449F-9491-EDE9EDE3ACB1}"/>
          </ac:picMkLst>
        </pc:picChg>
      </pc:sldChg>
      <pc:sldChg chg="addSp delSp modSp mod setBg modAnim modNotesTx">
        <pc:chgData name="Heidi Schneider" userId="d04c962a-8450-4fd9-b1ff-442e3d3ea2e5" providerId="ADAL" clId="{79EDD41D-44E5-4D84-BEB9-F58F110BBF61}" dt="2025-10-30T21:50:21.653" v="1662" actId="20577"/>
        <pc:sldMkLst>
          <pc:docMk/>
          <pc:sldMk cId="1872585766" sldId="334"/>
        </pc:sldMkLst>
        <pc:picChg chg="add mod">
          <ac:chgData name="Heidi Schneider" userId="d04c962a-8450-4fd9-b1ff-442e3d3ea2e5" providerId="ADAL" clId="{79EDD41D-44E5-4D84-BEB9-F58F110BBF61}" dt="2025-10-30T20:50:29.644" v="453"/>
          <ac:picMkLst>
            <pc:docMk/>
            <pc:sldMk cId="1872585766" sldId="334"/>
            <ac:picMk id="4" creationId="{F43974A9-A89C-A0E8-A70A-33025479E442}"/>
          </ac:picMkLst>
        </pc:picChg>
        <pc:picChg chg="del">
          <ac:chgData name="Heidi Schneider" userId="d04c962a-8450-4fd9-b1ff-442e3d3ea2e5" providerId="ADAL" clId="{79EDD41D-44E5-4D84-BEB9-F58F110BBF61}" dt="2025-10-30T20:50:28.650" v="452" actId="478"/>
          <ac:picMkLst>
            <pc:docMk/>
            <pc:sldMk cId="1872585766" sldId="334"/>
            <ac:picMk id="5" creationId="{1A54BC1B-5ADD-449F-9491-EDE9EDE3ACB1}"/>
          </ac:picMkLst>
        </pc:picChg>
        <pc:picChg chg="add mod">
          <ac:chgData name="Heidi Schneider" userId="d04c962a-8450-4fd9-b1ff-442e3d3ea2e5" providerId="ADAL" clId="{79EDD41D-44E5-4D84-BEB9-F58F110BBF61}" dt="2025-10-30T20:50:38.091" v="454"/>
          <ac:picMkLst>
            <pc:docMk/>
            <pc:sldMk cId="1872585766" sldId="334"/>
            <ac:picMk id="6" creationId="{ABB75F46-3360-1E0E-BC1F-D1DF237674C2}"/>
          </ac:picMkLst>
        </pc:picChg>
      </pc:sldChg>
      <pc:sldChg chg="addSp delSp modSp mod setBg modNotesTx">
        <pc:chgData name="Heidi Schneider" userId="d04c962a-8450-4fd9-b1ff-442e3d3ea2e5" providerId="ADAL" clId="{79EDD41D-44E5-4D84-BEB9-F58F110BBF61}" dt="2025-10-30T21:51:11.816" v="1678" actId="20577"/>
        <pc:sldMkLst>
          <pc:docMk/>
          <pc:sldMk cId="3134643854" sldId="335"/>
        </pc:sldMkLst>
        <pc:picChg chg="add mod">
          <ac:chgData name="Heidi Schneider" userId="d04c962a-8450-4fd9-b1ff-442e3d3ea2e5" providerId="ADAL" clId="{79EDD41D-44E5-4D84-BEB9-F58F110BBF61}" dt="2025-10-30T20:51:11.323" v="459"/>
          <ac:picMkLst>
            <pc:docMk/>
            <pc:sldMk cId="3134643854" sldId="335"/>
            <ac:picMk id="4" creationId="{06B22B84-B5B1-7541-F067-6C4E4C2BFB17}"/>
          </ac:picMkLst>
        </pc:picChg>
        <pc:picChg chg="del">
          <ac:chgData name="Heidi Schneider" userId="d04c962a-8450-4fd9-b1ff-442e3d3ea2e5" providerId="ADAL" clId="{79EDD41D-44E5-4D84-BEB9-F58F110BBF61}" dt="2025-10-30T20:51:10.255" v="458" actId="478"/>
          <ac:picMkLst>
            <pc:docMk/>
            <pc:sldMk cId="3134643854" sldId="335"/>
            <ac:picMk id="5" creationId="{D40F9FDC-EF53-4922-8962-099173B1F3AD}"/>
          </ac:picMkLst>
        </pc:picChg>
      </pc:sldChg>
      <pc:sldChg chg="delSp modSp mod setBg">
        <pc:chgData name="Heidi Schneider" userId="d04c962a-8450-4fd9-b1ff-442e3d3ea2e5" providerId="ADAL" clId="{79EDD41D-44E5-4D84-BEB9-F58F110BBF61}" dt="2025-10-30T20:14:39.407" v="104" actId="2085"/>
        <pc:sldMkLst>
          <pc:docMk/>
          <pc:sldMk cId="3520009085" sldId="336"/>
        </pc:sldMkLst>
        <pc:spChg chg="mod">
          <ac:chgData name="Heidi Schneider" userId="d04c962a-8450-4fd9-b1ff-442e3d3ea2e5" providerId="ADAL" clId="{79EDD41D-44E5-4D84-BEB9-F58F110BBF61}" dt="2025-10-30T20:14:39.407" v="104" actId="2085"/>
          <ac:spMkLst>
            <pc:docMk/>
            <pc:sldMk cId="3520009085" sldId="336"/>
            <ac:spMk id="4" creationId="{3BBB9F63-1150-F915-0A1C-5107076CDF86}"/>
          </ac:spMkLst>
        </pc:spChg>
        <pc:spChg chg="mod">
          <ac:chgData name="Heidi Schneider" userId="d04c962a-8450-4fd9-b1ff-442e3d3ea2e5" providerId="ADAL" clId="{79EDD41D-44E5-4D84-BEB9-F58F110BBF61}" dt="2025-10-30T20:11:24.044" v="79" actId="692"/>
          <ac:spMkLst>
            <pc:docMk/>
            <pc:sldMk cId="3520009085" sldId="336"/>
            <ac:spMk id="6" creationId="{04A70317-BFA6-A851-B6BA-1579C7E3BAA4}"/>
          </ac:spMkLst>
        </pc:spChg>
        <pc:spChg chg="mod">
          <ac:chgData name="Heidi Schneider" userId="d04c962a-8450-4fd9-b1ff-442e3d3ea2e5" providerId="ADAL" clId="{79EDD41D-44E5-4D84-BEB9-F58F110BBF61}" dt="2025-10-30T20:11:19.008" v="78" actId="692"/>
          <ac:spMkLst>
            <pc:docMk/>
            <pc:sldMk cId="3520009085" sldId="336"/>
            <ac:spMk id="7" creationId="{584C6027-BC92-FE9B-08CE-3FE167C1F7D1}"/>
          </ac:spMkLst>
        </pc:spChg>
        <pc:spChg chg="mod">
          <ac:chgData name="Heidi Schneider" userId="d04c962a-8450-4fd9-b1ff-442e3d3ea2e5" providerId="ADAL" clId="{79EDD41D-44E5-4D84-BEB9-F58F110BBF61}" dt="2025-10-30T20:11:19.008" v="78" actId="692"/>
          <ac:spMkLst>
            <pc:docMk/>
            <pc:sldMk cId="3520009085" sldId="336"/>
            <ac:spMk id="8" creationId="{DF51BF2C-2E16-680A-3395-0581CF947CE1}"/>
          </ac:spMkLst>
        </pc:spChg>
        <pc:spChg chg="mod">
          <ac:chgData name="Heidi Schneider" userId="d04c962a-8450-4fd9-b1ff-442e3d3ea2e5" providerId="ADAL" clId="{79EDD41D-44E5-4D84-BEB9-F58F110BBF61}" dt="2025-10-30T20:11:19.008" v="78" actId="692"/>
          <ac:spMkLst>
            <pc:docMk/>
            <pc:sldMk cId="3520009085" sldId="336"/>
            <ac:spMk id="10" creationId="{B2A35696-E4BA-4BF9-078F-5CB378020F3F}"/>
          </ac:spMkLst>
        </pc:spChg>
        <pc:spChg chg="mod">
          <ac:chgData name="Heidi Schneider" userId="d04c962a-8450-4fd9-b1ff-442e3d3ea2e5" providerId="ADAL" clId="{79EDD41D-44E5-4D84-BEB9-F58F110BBF61}" dt="2025-10-30T20:11:19.008" v="78" actId="692"/>
          <ac:spMkLst>
            <pc:docMk/>
            <pc:sldMk cId="3520009085" sldId="336"/>
            <ac:spMk id="11" creationId="{2972149E-DD54-CF2F-811D-EE4FA1632FCC}"/>
          </ac:spMkLst>
        </pc:spChg>
        <pc:spChg chg="mod">
          <ac:chgData name="Heidi Schneider" userId="d04c962a-8450-4fd9-b1ff-442e3d3ea2e5" providerId="ADAL" clId="{79EDD41D-44E5-4D84-BEB9-F58F110BBF61}" dt="2025-10-30T20:11:24.044" v="79" actId="692"/>
          <ac:spMkLst>
            <pc:docMk/>
            <pc:sldMk cId="3520009085" sldId="336"/>
            <ac:spMk id="12" creationId="{B833F881-73CF-9003-C215-B723938F78A6}"/>
          </ac:spMkLst>
        </pc:spChg>
        <pc:spChg chg="mod">
          <ac:chgData name="Heidi Schneider" userId="d04c962a-8450-4fd9-b1ff-442e3d3ea2e5" providerId="ADAL" clId="{79EDD41D-44E5-4D84-BEB9-F58F110BBF61}" dt="2025-10-30T20:11:19.008" v="78" actId="692"/>
          <ac:spMkLst>
            <pc:docMk/>
            <pc:sldMk cId="3520009085" sldId="336"/>
            <ac:spMk id="13" creationId="{71A529FA-A878-A228-5B47-741B79018D31}"/>
          </ac:spMkLst>
        </pc:spChg>
        <pc:spChg chg="mod">
          <ac:chgData name="Heidi Schneider" userId="d04c962a-8450-4fd9-b1ff-442e3d3ea2e5" providerId="ADAL" clId="{79EDD41D-44E5-4D84-BEB9-F58F110BBF61}" dt="2025-10-30T20:11:19.008" v="78" actId="692"/>
          <ac:spMkLst>
            <pc:docMk/>
            <pc:sldMk cId="3520009085" sldId="336"/>
            <ac:spMk id="14" creationId="{4BC78FE9-1690-7DC2-4A96-8DF1E9CEB68F}"/>
          </ac:spMkLst>
        </pc:spChg>
        <pc:spChg chg="mod">
          <ac:chgData name="Heidi Schneider" userId="d04c962a-8450-4fd9-b1ff-442e3d3ea2e5" providerId="ADAL" clId="{79EDD41D-44E5-4D84-BEB9-F58F110BBF61}" dt="2025-10-30T20:11:19.008" v="78" actId="692"/>
          <ac:spMkLst>
            <pc:docMk/>
            <pc:sldMk cId="3520009085" sldId="336"/>
            <ac:spMk id="21" creationId="{32F9FB0D-8E8D-5B27-03F0-65D055A4B756}"/>
          </ac:spMkLst>
        </pc:spChg>
        <pc:grpChg chg="del">
          <ac:chgData name="Heidi Schneider" userId="d04c962a-8450-4fd9-b1ff-442e3d3ea2e5" providerId="ADAL" clId="{79EDD41D-44E5-4D84-BEB9-F58F110BBF61}" dt="2025-10-30T20:10:38.811" v="72" actId="478"/>
          <ac:grpSpMkLst>
            <pc:docMk/>
            <pc:sldMk cId="3520009085" sldId="336"/>
            <ac:grpSpMk id="2" creationId="{DB3CF579-0F01-A120-C7CA-638B52858C39}"/>
          </ac:grpSpMkLst>
        </pc:grpChg>
      </pc:sldChg>
      <pc:sldChg chg="addSp delSp modSp mod setBg modAnim modNotesTx">
        <pc:chgData name="Heidi Schneider" userId="d04c962a-8450-4fd9-b1ff-442e3d3ea2e5" providerId="ADAL" clId="{79EDD41D-44E5-4D84-BEB9-F58F110BBF61}" dt="2025-10-30T21:40:29.256" v="1262" actId="20577"/>
        <pc:sldMkLst>
          <pc:docMk/>
          <pc:sldMk cId="869409713" sldId="343"/>
        </pc:sldMkLst>
        <pc:spChg chg="add mod">
          <ac:chgData name="Heidi Schneider" userId="d04c962a-8450-4fd9-b1ff-442e3d3ea2e5" providerId="ADAL" clId="{79EDD41D-44E5-4D84-BEB9-F58F110BBF61}" dt="2025-10-30T20:39:40.299" v="330" actId="1076"/>
          <ac:spMkLst>
            <pc:docMk/>
            <pc:sldMk cId="869409713" sldId="343"/>
            <ac:spMk id="2" creationId="{31342F09-FF9A-361B-36FA-D457B703A34C}"/>
          </ac:spMkLst>
        </pc:spChg>
        <pc:spChg chg="add mod">
          <ac:chgData name="Heidi Schneider" userId="d04c962a-8450-4fd9-b1ff-442e3d3ea2e5" providerId="ADAL" clId="{79EDD41D-44E5-4D84-BEB9-F58F110BBF61}" dt="2025-10-30T20:41:28.150" v="354" actId="1076"/>
          <ac:spMkLst>
            <pc:docMk/>
            <pc:sldMk cId="869409713" sldId="343"/>
            <ac:spMk id="3" creationId="{B0E5B422-F44C-B234-3EED-18376128ED12}"/>
          </ac:spMkLst>
        </pc:spChg>
        <pc:spChg chg="mod">
          <ac:chgData name="Heidi Schneider" userId="d04c962a-8450-4fd9-b1ff-442e3d3ea2e5" providerId="ADAL" clId="{79EDD41D-44E5-4D84-BEB9-F58F110BBF61}" dt="2025-10-30T20:39:08.723" v="317" actId="1076"/>
          <ac:spMkLst>
            <pc:docMk/>
            <pc:sldMk cId="869409713" sldId="343"/>
            <ac:spMk id="4" creationId="{A7749C33-057D-4BD5-81FC-AAA2A6B2348D}"/>
          </ac:spMkLst>
        </pc:spChg>
        <pc:spChg chg="add mod">
          <ac:chgData name="Heidi Schneider" userId="d04c962a-8450-4fd9-b1ff-442e3d3ea2e5" providerId="ADAL" clId="{79EDD41D-44E5-4D84-BEB9-F58F110BBF61}" dt="2025-10-30T20:40:59.827" v="349" actId="207"/>
          <ac:spMkLst>
            <pc:docMk/>
            <pc:sldMk cId="869409713" sldId="343"/>
            <ac:spMk id="5" creationId="{A1B423F2-61A7-2AFC-6EC3-2FF8611A50E9}"/>
          </ac:spMkLst>
        </pc:spChg>
        <pc:spChg chg="mod">
          <ac:chgData name="Heidi Schneider" userId="d04c962a-8450-4fd9-b1ff-442e3d3ea2e5" providerId="ADAL" clId="{79EDD41D-44E5-4D84-BEB9-F58F110BBF61}" dt="2025-10-30T20:39:32.914" v="328" actId="207"/>
          <ac:spMkLst>
            <pc:docMk/>
            <pc:sldMk cId="869409713" sldId="343"/>
            <ac:spMk id="6" creationId="{57982BD5-5DF7-4779-AA54-1EDF61BD5843}"/>
          </ac:spMkLst>
        </pc:spChg>
        <pc:spChg chg="mod">
          <ac:chgData name="Heidi Schneider" userId="d04c962a-8450-4fd9-b1ff-442e3d3ea2e5" providerId="ADAL" clId="{79EDD41D-44E5-4D84-BEB9-F58F110BBF61}" dt="2025-10-30T20:41:28.150" v="354" actId="1076"/>
          <ac:spMkLst>
            <pc:docMk/>
            <pc:sldMk cId="869409713" sldId="343"/>
            <ac:spMk id="7" creationId="{41761563-49FA-4AFE-B90A-ABF85E833DF5}"/>
          </ac:spMkLst>
        </pc:spChg>
        <pc:spChg chg="mod">
          <ac:chgData name="Heidi Schneider" userId="d04c962a-8450-4fd9-b1ff-442e3d3ea2e5" providerId="ADAL" clId="{79EDD41D-44E5-4D84-BEB9-F58F110BBF61}" dt="2025-10-30T20:41:28.150" v="354" actId="1076"/>
          <ac:spMkLst>
            <pc:docMk/>
            <pc:sldMk cId="869409713" sldId="343"/>
            <ac:spMk id="8" creationId="{560E7690-A6AE-4F96-A886-541AC2D70AB9}"/>
          </ac:spMkLst>
        </pc:spChg>
        <pc:spChg chg="mod">
          <ac:chgData name="Heidi Schneider" userId="d04c962a-8450-4fd9-b1ff-442e3d3ea2e5" providerId="ADAL" clId="{79EDD41D-44E5-4D84-BEB9-F58F110BBF61}" dt="2025-10-30T20:39:03.946" v="315" actId="692"/>
          <ac:spMkLst>
            <pc:docMk/>
            <pc:sldMk cId="869409713" sldId="343"/>
            <ac:spMk id="9" creationId="{0D9DE664-1307-4346-8D5C-91D77B67D04B}"/>
          </ac:spMkLst>
        </pc:spChg>
        <pc:spChg chg="mod">
          <ac:chgData name="Heidi Schneider" userId="d04c962a-8450-4fd9-b1ff-442e3d3ea2e5" providerId="ADAL" clId="{79EDD41D-44E5-4D84-BEB9-F58F110BBF61}" dt="2025-10-30T20:39:03.946" v="315" actId="692"/>
          <ac:spMkLst>
            <pc:docMk/>
            <pc:sldMk cId="869409713" sldId="343"/>
            <ac:spMk id="10" creationId="{ED6798FE-A494-43A9-B337-B961EF987C87}"/>
          </ac:spMkLst>
        </pc:spChg>
        <pc:spChg chg="mod">
          <ac:chgData name="Heidi Schneider" userId="d04c962a-8450-4fd9-b1ff-442e3d3ea2e5" providerId="ADAL" clId="{79EDD41D-44E5-4D84-BEB9-F58F110BBF61}" dt="2025-10-30T20:41:28.150" v="354" actId="1076"/>
          <ac:spMkLst>
            <pc:docMk/>
            <pc:sldMk cId="869409713" sldId="343"/>
            <ac:spMk id="11" creationId="{CE4AAB06-68BF-4A0E-88B8-CD1E69CDE503}"/>
          </ac:spMkLst>
        </pc:spChg>
        <pc:spChg chg="mod">
          <ac:chgData name="Heidi Schneider" userId="d04c962a-8450-4fd9-b1ff-442e3d3ea2e5" providerId="ADAL" clId="{79EDD41D-44E5-4D84-BEB9-F58F110BBF61}" dt="2025-10-30T20:41:28.150" v="354" actId="1076"/>
          <ac:spMkLst>
            <pc:docMk/>
            <pc:sldMk cId="869409713" sldId="343"/>
            <ac:spMk id="12" creationId="{994B1081-EA5D-468B-8C61-8F4D2E07B70D}"/>
          </ac:spMkLst>
        </pc:spChg>
        <pc:spChg chg="mod">
          <ac:chgData name="Heidi Schneider" userId="d04c962a-8450-4fd9-b1ff-442e3d3ea2e5" providerId="ADAL" clId="{79EDD41D-44E5-4D84-BEB9-F58F110BBF61}" dt="2025-10-30T20:39:03.946" v="315" actId="692"/>
          <ac:spMkLst>
            <pc:docMk/>
            <pc:sldMk cId="869409713" sldId="343"/>
            <ac:spMk id="13" creationId="{1C56D3E5-48AA-47AA-A26C-07FEB00911A4}"/>
          </ac:spMkLst>
        </pc:spChg>
        <pc:spChg chg="mod">
          <ac:chgData name="Heidi Schneider" userId="d04c962a-8450-4fd9-b1ff-442e3d3ea2e5" providerId="ADAL" clId="{79EDD41D-44E5-4D84-BEB9-F58F110BBF61}" dt="2025-10-30T20:39:32.914" v="328" actId="207"/>
          <ac:spMkLst>
            <pc:docMk/>
            <pc:sldMk cId="869409713" sldId="343"/>
            <ac:spMk id="14" creationId="{466BAFF4-966A-4FAD-A1FB-C859504A4480}"/>
          </ac:spMkLst>
        </pc:spChg>
        <pc:spChg chg="mod">
          <ac:chgData name="Heidi Schneider" userId="d04c962a-8450-4fd9-b1ff-442e3d3ea2e5" providerId="ADAL" clId="{79EDD41D-44E5-4D84-BEB9-F58F110BBF61}" dt="2025-10-30T20:39:32.914" v="328" actId="207"/>
          <ac:spMkLst>
            <pc:docMk/>
            <pc:sldMk cId="869409713" sldId="343"/>
            <ac:spMk id="15" creationId="{3630E908-FB37-4CD7-AAA0-B09F2463E433}"/>
          </ac:spMkLst>
        </pc:spChg>
        <pc:spChg chg="mod">
          <ac:chgData name="Heidi Schneider" userId="d04c962a-8450-4fd9-b1ff-442e3d3ea2e5" providerId="ADAL" clId="{79EDD41D-44E5-4D84-BEB9-F58F110BBF61}" dt="2025-10-30T20:39:13.089" v="318" actId="1076"/>
          <ac:spMkLst>
            <pc:docMk/>
            <pc:sldMk cId="869409713" sldId="343"/>
            <ac:spMk id="16" creationId="{47F36803-25AA-4E0D-BBD4-73DEF55DBFAE}"/>
          </ac:spMkLst>
        </pc:spChg>
        <pc:spChg chg="del">
          <ac:chgData name="Heidi Schneider" userId="d04c962a-8450-4fd9-b1ff-442e3d3ea2e5" providerId="ADAL" clId="{79EDD41D-44E5-4D84-BEB9-F58F110BBF61}" dt="2025-10-30T20:39:16.041" v="319" actId="478"/>
          <ac:spMkLst>
            <pc:docMk/>
            <pc:sldMk cId="869409713" sldId="343"/>
            <ac:spMk id="17" creationId="{3548A520-18C5-45F4-8262-8DA563666FE0}"/>
          </ac:spMkLst>
        </pc:spChg>
        <pc:spChg chg="mod">
          <ac:chgData name="Heidi Schneider" userId="d04c962a-8450-4fd9-b1ff-442e3d3ea2e5" providerId="ADAL" clId="{79EDD41D-44E5-4D84-BEB9-F58F110BBF61}" dt="2025-10-30T20:41:28.150" v="354" actId="1076"/>
          <ac:spMkLst>
            <pc:docMk/>
            <pc:sldMk cId="869409713" sldId="343"/>
            <ac:spMk id="18" creationId="{422E37B1-8E95-6A50-1973-5B5183CCCE71}"/>
          </ac:spMkLst>
        </pc:spChg>
        <pc:spChg chg="del mod">
          <ac:chgData name="Heidi Schneider" userId="d04c962a-8450-4fd9-b1ff-442e3d3ea2e5" providerId="ADAL" clId="{79EDD41D-44E5-4D84-BEB9-F58F110BBF61}" dt="2025-10-30T20:39:20.170" v="323" actId="478"/>
          <ac:spMkLst>
            <pc:docMk/>
            <pc:sldMk cId="869409713" sldId="343"/>
            <ac:spMk id="19" creationId="{6EBDBE7C-3344-462C-9791-870BA8E55762}"/>
          </ac:spMkLst>
        </pc:spChg>
        <pc:spChg chg="del">
          <ac:chgData name="Heidi Schneider" userId="d04c962a-8450-4fd9-b1ff-442e3d3ea2e5" providerId="ADAL" clId="{79EDD41D-44E5-4D84-BEB9-F58F110BBF61}" dt="2025-10-30T20:39:26.898" v="327" actId="478"/>
          <ac:spMkLst>
            <pc:docMk/>
            <pc:sldMk cId="869409713" sldId="343"/>
            <ac:spMk id="20" creationId="{9944CB90-B54D-49EC-8C50-64BC322D38D1}"/>
          </ac:spMkLst>
        </pc:spChg>
        <pc:spChg chg="del">
          <ac:chgData name="Heidi Schneider" userId="d04c962a-8450-4fd9-b1ff-442e3d3ea2e5" providerId="ADAL" clId="{79EDD41D-44E5-4D84-BEB9-F58F110BBF61}" dt="2025-10-30T20:39:25.958" v="326" actId="478"/>
          <ac:spMkLst>
            <pc:docMk/>
            <pc:sldMk cId="869409713" sldId="343"/>
            <ac:spMk id="21" creationId="{75C78B23-A146-466A-9FF6-5FAE2973DA56}"/>
          </ac:spMkLst>
        </pc:spChg>
        <pc:spChg chg="del">
          <ac:chgData name="Heidi Schneider" userId="d04c962a-8450-4fd9-b1ff-442e3d3ea2e5" providerId="ADAL" clId="{79EDD41D-44E5-4D84-BEB9-F58F110BBF61}" dt="2025-10-30T20:39:24.126" v="325" actId="478"/>
          <ac:spMkLst>
            <pc:docMk/>
            <pc:sldMk cId="869409713" sldId="343"/>
            <ac:spMk id="22" creationId="{897CE901-B175-43DD-B6E7-7FDD883EF044}"/>
          </ac:spMkLst>
        </pc:spChg>
        <pc:spChg chg="del">
          <ac:chgData name="Heidi Schneider" userId="d04c962a-8450-4fd9-b1ff-442e3d3ea2e5" providerId="ADAL" clId="{79EDD41D-44E5-4D84-BEB9-F58F110BBF61}" dt="2025-10-30T20:39:21.967" v="324" actId="478"/>
          <ac:spMkLst>
            <pc:docMk/>
            <pc:sldMk cId="869409713" sldId="343"/>
            <ac:spMk id="23" creationId="{8F29D16D-AF57-4D99-A42A-14400EB579C6}"/>
          </ac:spMkLst>
        </pc:spChg>
        <pc:spChg chg="mod">
          <ac:chgData name="Heidi Schneider" userId="d04c962a-8450-4fd9-b1ff-442e3d3ea2e5" providerId="ADAL" clId="{79EDD41D-44E5-4D84-BEB9-F58F110BBF61}" dt="2025-10-30T20:47:34.824" v="423" actId="20577"/>
          <ac:spMkLst>
            <pc:docMk/>
            <pc:sldMk cId="869409713" sldId="343"/>
            <ac:spMk id="24" creationId="{6B3BDCDE-F895-44A8-8BC0-921044B43A4A}"/>
          </ac:spMkLst>
        </pc:spChg>
        <pc:spChg chg="del">
          <ac:chgData name="Heidi Schneider" userId="d04c962a-8450-4fd9-b1ff-442e3d3ea2e5" providerId="ADAL" clId="{79EDD41D-44E5-4D84-BEB9-F58F110BBF61}" dt="2025-10-30T20:39:19.270" v="321" actId="478"/>
          <ac:spMkLst>
            <pc:docMk/>
            <pc:sldMk cId="869409713" sldId="343"/>
            <ac:spMk id="25" creationId="{47C1D7AB-27AD-47FB-9A50-A30D4BA1DF71}"/>
          </ac:spMkLst>
        </pc:spChg>
        <pc:spChg chg="del">
          <ac:chgData name="Heidi Schneider" userId="d04c962a-8450-4fd9-b1ff-442e3d3ea2e5" providerId="ADAL" clId="{79EDD41D-44E5-4D84-BEB9-F58F110BBF61}" dt="2025-10-30T20:39:17.066" v="320" actId="478"/>
          <ac:spMkLst>
            <pc:docMk/>
            <pc:sldMk cId="869409713" sldId="343"/>
            <ac:spMk id="26" creationId="{EA05271E-0B8F-4E5E-B4CB-CD782FEB0B13}"/>
          </ac:spMkLst>
        </pc:spChg>
        <pc:spChg chg="mod">
          <ac:chgData name="Heidi Schneider" userId="d04c962a-8450-4fd9-b1ff-442e3d3ea2e5" providerId="ADAL" clId="{79EDD41D-44E5-4D84-BEB9-F58F110BBF61}" dt="2025-10-30T20:41:34.308" v="355" actId="1076"/>
          <ac:spMkLst>
            <pc:docMk/>
            <pc:sldMk cId="869409713" sldId="343"/>
            <ac:spMk id="27" creationId="{A1A7B0C7-5828-433F-A41A-409DE8E4782B}"/>
          </ac:spMkLst>
        </pc:spChg>
        <pc:spChg chg="add mod">
          <ac:chgData name="Heidi Schneider" userId="d04c962a-8450-4fd9-b1ff-442e3d3ea2e5" providerId="ADAL" clId="{79EDD41D-44E5-4D84-BEB9-F58F110BBF61}" dt="2025-10-30T20:41:28.150" v="354" actId="1076"/>
          <ac:spMkLst>
            <pc:docMk/>
            <pc:sldMk cId="869409713" sldId="343"/>
            <ac:spMk id="28" creationId="{66CDFEA1-10B6-6AE0-71CC-9E5C328C59A9}"/>
          </ac:spMkLst>
        </pc:spChg>
        <pc:spChg chg="add mod">
          <ac:chgData name="Heidi Schneider" userId="d04c962a-8450-4fd9-b1ff-442e3d3ea2e5" providerId="ADAL" clId="{79EDD41D-44E5-4D84-BEB9-F58F110BBF61}" dt="2025-10-30T21:40:20.308" v="1252" actId="207"/>
          <ac:spMkLst>
            <pc:docMk/>
            <pc:sldMk cId="869409713" sldId="343"/>
            <ac:spMk id="29" creationId="{3C9EC64C-C846-08EE-6F1F-0BA412F666A8}"/>
          </ac:spMkLst>
        </pc:spChg>
        <pc:spChg chg="add mod">
          <ac:chgData name="Heidi Schneider" userId="d04c962a-8450-4fd9-b1ff-442e3d3ea2e5" providerId="ADAL" clId="{79EDD41D-44E5-4D84-BEB9-F58F110BBF61}" dt="2025-10-30T20:41:11.064" v="352" actId="207"/>
          <ac:spMkLst>
            <pc:docMk/>
            <pc:sldMk cId="869409713" sldId="343"/>
            <ac:spMk id="30" creationId="{521323D4-CA5E-0119-1D52-990F9A591674}"/>
          </ac:spMkLst>
        </pc:spChg>
        <pc:spChg chg="add mod">
          <ac:chgData name="Heidi Schneider" userId="d04c962a-8450-4fd9-b1ff-442e3d3ea2e5" providerId="ADAL" clId="{79EDD41D-44E5-4D84-BEB9-F58F110BBF61}" dt="2025-10-30T20:41:28.150" v="354" actId="1076"/>
          <ac:spMkLst>
            <pc:docMk/>
            <pc:sldMk cId="869409713" sldId="343"/>
            <ac:spMk id="31" creationId="{C30A8106-449C-9B4B-2CCF-CF493A019C85}"/>
          </ac:spMkLst>
        </pc:spChg>
        <pc:spChg chg="add mod">
          <ac:chgData name="Heidi Schneider" userId="d04c962a-8450-4fd9-b1ff-442e3d3ea2e5" providerId="ADAL" clId="{79EDD41D-44E5-4D84-BEB9-F58F110BBF61}" dt="2025-10-30T20:40:49.457" v="348" actId="207"/>
          <ac:spMkLst>
            <pc:docMk/>
            <pc:sldMk cId="869409713" sldId="343"/>
            <ac:spMk id="32" creationId="{36F61A81-99AF-DE69-D41C-412A2F82C528}"/>
          </ac:spMkLst>
        </pc:spChg>
      </pc:sldChg>
      <pc:sldChg chg="addSp delSp modSp mod setBg modAnim modNotesTx">
        <pc:chgData name="Heidi Schneider" userId="d04c962a-8450-4fd9-b1ff-442e3d3ea2e5" providerId="ADAL" clId="{79EDD41D-44E5-4D84-BEB9-F58F110BBF61}" dt="2025-10-30T21:42:17.816" v="1277" actId="207"/>
        <pc:sldMkLst>
          <pc:docMk/>
          <pc:sldMk cId="581426482" sldId="345"/>
        </pc:sldMkLst>
        <pc:spChg chg="add mod">
          <ac:chgData name="Heidi Schneider" userId="d04c962a-8450-4fd9-b1ff-442e3d3ea2e5" providerId="ADAL" clId="{79EDD41D-44E5-4D84-BEB9-F58F110BBF61}" dt="2025-10-30T20:44:54.807" v="371"/>
          <ac:spMkLst>
            <pc:docMk/>
            <pc:sldMk cId="581426482" sldId="345"/>
            <ac:spMk id="2" creationId="{20FF5D49-7B51-4432-1EE7-AA2CF541FDE9}"/>
          </ac:spMkLst>
        </pc:spChg>
        <pc:spChg chg="add mod">
          <ac:chgData name="Heidi Schneider" userId="d04c962a-8450-4fd9-b1ff-442e3d3ea2e5" providerId="ADAL" clId="{79EDD41D-44E5-4D84-BEB9-F58F110BBF61}" dt="2025-10-30T20:46:02.535" v="380" actId="113"/>
          <ac:spMkLst>
            <pc:docMk/>
            <pc:sldMk cId="581426482" sldId="345"/>
            <ac:spMk id="3" creationId="{A2DA5776-177C-D930-4E97-07E4F04783B7}"/>
          </ac:spMkLst>
        </pc:spChg>
        <pc:spChg chg="mod">
          <ac:chgData name="Heidi Schneider" userId="d04c962a-8450-4fd9-b1ff-442e3d3ea2e5" providerId="ADAL" clId="{79EDD41D-44E5-4D84-BEB9-F58F110BBF61}" dt="2025-10-30T20:45:39.406" v="373" actId="207"/>
          <ac:spMkLst>
            <pc:docMk/>
            <pc:sldMk cId="581426482" sldId="345"/>
            <ac:spMk id="4" creationId="{A7749C33-057D-4BD5-81FC-AAA2A6B2348D}"/>
          </ac:spMkLst>
        </pc:spChg>
        <pc:spChg chg="del mod">
          <ac:chgData name="Heidi Schneider" userId="d04c962a-8450-4fd9-b1ff-442e3d3ea2e5" providerId="ADAL" clId="{79EDD41D-44E5-4D84-BEB9-F58F110BBF61}" dt="2025-10-30T20:44:53.270" v="370" actId="478"/>
          <ac:spMkLst>
            <pc:docMk/>
            <pc:sldMk cId="581426482" sldId="345"/>
            <ac:spMk id="8" creationId="{560E7690-A6AE-4F96-A886-541AC2D70AB9}"/>
          </ac:spMkLst>
        </pc:spChg>
        <pc:spChg chg="del mod">
          <ac:chgData name="Heidi Schneider" userId="d04c962a-8450-4fd9-b1ff-442e3d3ea2e5" providerId="ADAL" clId="{79EDD41D-44E5-4D84-BEB9-F58F110BBF61}" dt="2025-10-30T20:44:53.270" v="370" actId="478"/>
          <ac:spMkLst>
            <pc:docMk/>
            <pc:sldMk cId="581426482" sldId="345"/>
            <ac:spMk id="11" creationId="{CE4AAB06-68BF-4A0E-88B8-CD1E69CDE503}"/>
          </ac:spMkLst>
        </pc:spChg>
        <pc:spChg chg="del mod">
          <ac:chgData name="Heidi Schneider" userId="d04c962a-8450-4fd9-b1ff-442e3d3ea2e5" providerId="ADAL" clId="{79EDD41D-44E5-4D84-BEB9-F58F110BBF61}" dt="2025-10-30T20:44:53.270" v="370" actId="478"/>
          <ac:spMkLst>
            <pc:docMk/>
            <pc:sldMk cId="581426482" sldId="345"/>
            <ac:spMk id="12" creationId="{994B1081-EA5D-468B-8C61-8F4D2E07B70D}"/>
          </ac:spMkLst>
        </pc:spChg>
        <pc:spChg chg="del mod">
          <ac:chgData name="Heidi Schneider" userId="d04c962a-8450-4fd9-b1ff-442e3d3ea2e5" providerId="ADAL" clId="{79EDD41D-44E5-4D84-BEB9-F58F110BBF61}" dt="2025-10-30T20:44:53.270" v="370" actId="478"/>
          <ac:spMkLst>
            <pc:docMk/>
            <pc:sldMk cId="581426482" sldId="345"/>
            <ac:spMk id="14" creationId="{466BAFF4-966A-4FAD-A1FB-C859504A4480}"/>
          </ac:spMkLst>
        </pc:spChg>
        <pc:spChg chg="del mod">
          <ac:chgData name="Heidi Schneider" userId="d04c962a-8450-4fd9-b1ff-442e3d3ea2e5" providerId="ADAL" clId="{79EDD41D-44E5-4D84-BEB9-F58F110BBF61}" dt="2025-10-30T20:44:53.270" v="370" actId="478"/>
          <ac:spMkLst>
            <pc:docMk/>
            <pc:sldMk cId="581426482" sldId="345"/>
            <ac:spMk id="15" creationId="{3630E908-FB37-4CD7-AAA0-B09F2463E433}"/>
          </ac:spMkLst>
        </pc:spChg>
        <pc:spChg chg="del mod">
          <ac:chgData name="Heidi Schneider" userId="d04c962a-8450-4fd9-b1ff-442e3d3ea2e5" providerId="ADAL" clId="{79EDD41D-44E5-4D84-BEB9-F58F110BBF61}" dt="2025-10-30T20:44:53.270" v="370" actId="478"/>
          <ac:spMkLst>
            <pc:docMk/>
            <pc:sldMk cId="581426482" sldId="345"/>
            <ac:spMk id="18" creationId="{422E37B1-8E95-6A50-1973-5B5183CCCE71}"/>
          </ac:spMkLst>
        </pc:spChg>
        <pc:spChg chg="del mod">
          <ac:chgData name="Heidi Schneider" userId="d04c962a-8450-4fd9-b1ff-442e3d3ea2e5" providerId="ADAL" clId="{79EDD41D-44E5-4D84-BEB9-F58F110BBF61}" dt="2025-10-30T20:44:53.270" v="370" actId="478"/>
          <ac:spMkLst>
            <pc:docMk/>
            <pc:sldMk cId="581426482" sldId="345"/>
            <ac:spMk id="21" creationId="{75C78B23-A146-466A-9FF6-5FAE2973DA56}"/>
          </ac:spMkLst>
        </pc:spChg>
        <pc:spChg chg="del mod">
          <ac:chgData name="Heidi Schneider" userId="d04c962a-8450-4fd9-b1ff-442e3d3ea2e5" providerId="ADAL" clId="{79EDD41D-44E5-4D84-BEB9-F58F110BBF61}" dt="2025-10-30T20:44:53.270" v="370" actId="478"/>
          <ac:spMkLst>
            <pc:docMk/>
            <pc:sldMk cId="581426482" sldId="345"/>
            <ac:spMk id="23" creationId="{8F29D16D-AF57-4D99-A42A-14400EB579C6}"/>
          </ac:spMkLst>
        </pc:spChg>
        <pc:spChg chg="del mod">
          <ac:chgData name="Heidi Schneider" userId="d04c962a-8450-4fd9-b1ff-442e3d3ea2e5" providerId="ADAL" clId="{79EDD41D-44E5-4D84-BEB9-F58F110BBF61}" dt="2025-10-30T20:44:53.270" v="370" actId="478"/>
          <ac:spMkLst>
            <pc:docMk/>
            <pc:sldMk cId="581426482" sldId="345"/>
            <ac:spMk id="24" creationId="{6B3BDCDE-F895-44A8-8BC0-921044B43A4A}"/>
          </ac:spMkLst>
        </pc:spChg>
        <pc:spChg chg="del mod">
          <ac:chgData name="Heidi Schneider" userId="d04c962a-8450-4fd9-b1ff-442e3d3ea2e5" providerId="ADAL" clId="{79EDD41D-44E5-4D84-BEB9-F58F110BBF61}" dt="2025-10-30T20:44:53.270" v="370" actId="478"/>
          <ac:spMkLst>
            <pc:docMk/>
            <pc:sldMk cId="581426482" sldId="345"/>
            <ac:spMk id="25" creationId="{47C1D7AB-27AD-47FB-9A50-A30D4BA1DF71}"/>
          </ac:spMkLst>
        </pc:spChg>
        <pc:spChg chg="mod">
          <ac:chgData name="Heidi Schneider" userId="d04c962a-8450-4fd9-b1ff-442e3d3ea2e5" providerId="ADAL" clId="{79EDD41D-44E5-4D84-BEB9-F58F110BBF61}" dt="2025-10-30T20:49:03.615" v="437" actId="1076"/>
          <ac:spMkLst>
            <pc:docMk/>
            <pc:sldMk cId="581426482" sldId="345"/>
            <ac:spMk id="27" creationId="{A1A7B0C7-5828-433F-A41A-409DE8E4782B}"/>
          </ac:spMkLst>
        </pc:spChg>
        <pc:spChg chg="add mod">
          <ac:chgData name="Heidi Schneider" userId="d04c962a-8450-4fd9-b1ff-442e3d3ea2e5" providerId="ADAL" clId="{79EDD41D-44E5-4D84-BEB9-F58F110BBF61}" dt="2025-10-30T20:44:54.807" v="371"/>
          <ac:spMkLst>
            <pc:docMk/>
            <pc:sldMk cId="581426482" sldId="345"/>
            <ac:spMk id="29" creationId="{A64751ED-C707-02B3-97DB-6A13C976B99D}"/>
          </ac:spMkLst>
        </pc:spChg>
        <pc:spChg chg="add mod">
          <ac:chgData name="Heidi Schneider" userId="d04c962a-8450-4fd9-b1ff-442e3d3ea2e5" providerId="ADAL" clId="{79EDD41D-44E5-4D84-BEB9-F58F110BBF61}" dt="2025-10-30T20:44:54.807" v="371"/>
          <ac:spMkLst>
            <pc:docMk/>
            <pc:sldMk cId="581426482" sldId="345"/>
            <ac:spMk id="31" creationId="{9BB5C51B-396A-B98A-806F-A9716DC7BB95}"/>
          </ac:spMkLst>
        </pc:spChg>
        <pc:spChg chg="add mod">
          <ac:chgData name="Heidi Schneider" userId="d04c962a-8450-4fd9-b1ff-442e3d3ea2e5" providerId="ADAL" clId="{79EDD41D-44E5-4D84-BEB9-F58F110BBF61}" dt="2025-10-30T20:44:54.807" v="371"/>
          <ac:spMkLst>
            <pc:docMk/>
            <pc:sldMk cId="581426482" sldId="345"/>
            <ac:spMk id="35" creationId="{7A40B7C5-C0BD-190C-BDF1-7F2F9EEFABDA}"/>
          </ac:spMkLst>
        </pc:spChg>
        <pc:spChg chg="mod">
          <ac:chgData name="Heidi Schneider" userId="d04c962a-8450-4fd9-b1ff-442e3d3ea2e5" providerId="ADAL" clId="{79EDD41D-44E5-4D84-BEB9-F58F110BBF61}" dt="2025-10-30T20:47:46.850" v="424" actId="14100"/>
          <ac:spMkLst>
            <pc:docMk/>
            <pc:sldMk cId="581426482" sldId="345"/>
            <ac:spMk id="36" creationId="{4E4D5912-4664-7095-C4A6-DFD7773F1E4A}"/>
          </ac:spMkLst>
        </pc:spChg>
        <pc:spChg chg="add mod">
          <ac:chgData name="Heidi Schneider" userId="d04c962a-8450-4fd9-b1ff-442e3d3ea2e5" providerId="ADAL" clId="{79EDD41D-44E5-4D84-BEB9-F58F110BBF61}" dt="2025-10-30T20:44:54.807" v="371"/>
          <ac:spMkLst>
            <pc:docMk/>
            <pc:sldMk cId="581426482" sldId="345"/>
            <ac:spMk id="37" creationId="{992B145E-BEE5-7BBA-C004-C50A6053A259}"/>
          </ac:spMkLst>
        </pc:spChg>
        <pc:spChg chg="add mod">
          <ac:chgData name="Heidi Schneider" userId="d04c962a-8450-4fd9-b1ff-442e3d3ea2e5" providerId="ADAL" clId="{79EDD41D-44E5-4D84-BEB9-F58F110BBF61}" dt="2025-10-30T20:46:06.221" v="381" actId="207"/>
          <ac:spMkLst>
            <pc:docMk/>
            <pc:sldMk cId="581426482" sldId="345"/>
            <ac:spMk id="39" creationId="{4591E339-75FD-A94D-D8F9-A02DD8FD6ED4}"/>
          </ac:spMkLst>
        </pc:spChg>
        <pc:spChg chg="mod">
          <ac:chgData name="Heidi Schneider" userId="d04c962a-8450-4fd9-b1ff-442e3d3ea2e5" providerId="ADAL" clId="{79EDD41D-44E5-4D84-BEB9-F58F110BBF61}" dt="2025-10-30T20:45:50.977" v="377" actId="207"/>
          <ac:spMkLst>
            <pc:docMk/>
            <pc:sldMk cId="581426482" sldId="345"/>
            <ac:spMk id="40" creationId="{D2A09623-8D16-125D-3CF0-C985ECEE3F5D}"/>
          </ac:spMkLst>
        </pc:spChg>
        <pc:spChg chg="add mod">
          <ac:chgData name="Heidi Schneider" userId="d04c962a-8450-4fd9-b1ff-442e3d3ea2e5" providerId="ADAL" clId="{79EDD41D-44E5-4D84-BEB9-F58F110BBF61}" dt="2025-10-30T21:42:17.816" v="1277" actId="207"/>
          <ac:spMkLst>
            <pc:docMk/>
            <pc:sldMk cId="581426482" sldId="345"/>
            <ac:spMk id="42" creationId="{9992E880-6AD2-86A6-AA22-BE246463D4F5}"/>
          </ac:spMkLst>
        </pc:spChg>
        <pc:spChg chg="add mod">
          <ac:chgData name="Heidi Schneider" userId="d04c962a-8450-4fd9-b1ff-442e3d3ea2e5" providerId="ADAL" clId="{79EDD41D-44E5-4D84-BEB9-F58F110BBF61}" dt="2025-10-30T20:44:54.807" v="371"/>
          <ac:spMkLst>
            <pc:docMk/>
            <pc:sldMk cId="581426482" sldId="345"/>
            <ac:spMk id="43" creationId="{2EE52F74-8D92-F083-D9AB-7F12C61D293B}"/>
          </ac:spMkLst>
        </pc:spChg>
        <pc:spChg chg="add mod">
          <ac:chgData name="Heidi Schneider" userId="d04c962a-8450-4fd9-b1ff-442e3d3ea2e5" providerId="ADAL" clId="{79EDD41D-44E5-4D84-BEB9-F58F110BBF61}" dt="2025-10-30T20:44:54.807" v="371"/>
          <ac:spMkLst>
            <pc:docMk/>
            <pc:sldMk cId="581426482" sldId="345"/>
            <ac:spMk id="45" creationId="{752D0E41-9E10-82AA-B2FC-C08A5071767C}"/>
          </ac:spMkLst>
        </pc:spChg>
      </pc:sldChg>
      <pc:sldChg chg="addSp delSp modSp mod setBg modAnim modNotesTx">
        <pc:chgData name="Heidi Schneider" userId="d04c962a-8450-4fd9-b1ff-442e3d3ea2e5" providerId="ADAL" clId="{79EDD41D-44E5-4D84-BEB9-F58F110BBF61}" dt="2025-10-30T21:47:43.215" v="1574" actId="20577"/>
        <pc:sldMkLst>
          <pc:docMk/>
          <pc:sldMk cId="2866760359" sldId="346"/>
        </pc:sldMkLst>
        <pc:spChg chg="add mod">
          <ac:chgData name="Heidi Schneider" userId="d04c962a-8450-4fd9-b1ff-442e3d3ea2e5" providerId="ADAL" clId="{79EDD41D-44E5-4D84-BEB9-F58F110BBF61}" dt="2025-10-30T20:46:57.088" v="411"/>
          <ac:spMkLst>
            <pc:docMk/>
            <pc:sldMk cId="2866760359" sldId="346"/>
            <ac:spMk id="2" creationId="{3DDB8887-79EB-ED30-A1FB-8CFDF2B8CD0B}"/>
          </ac:spMkLst>
        </pc:spChg>
        <pc:spChg chg="add mod">
          <ac:chgData name="Heidi Schneider" userId="d04c962a-8450-4fd9-b1ff-442e3d3ea2e5" providerId="ADAL" clId="{79EDD41D-44E5-4D84-BEB9-F58F110BBF61}" dt="2025-10-30T20:48:37.824" v="434" actId="207"/>
          <ac:spMkLst>
            <pc:docMk/>
            <pc:sldMk cId="2866760359" sldId="346"/>
            <ac:spMk id="3" creationId="{82A84C86-E37C-417E-3FDC-0B6710AF9972}"/>
          </ac:spMkLst>
        </pc:spChg>
        <pc:spChg chg="mod">
          <ac:chgData name="Heidi Schneider" userId="d04c962a-8450-4fd9-b1ff-442e3d3ea2e5" providerId="ADAL" clId="{79EDD41D-44E5-4D84-BEB9-F58F110BBF61}" dt="2025-10-30T20:07:09.993" v="41" actId="2085"/>
          <ac:spMkLst>
            <pc:docMk/>
            <pc:sldMk cId="2866760359" sldId="346"/>
            <ac:spMk id="4" creationId="{A7749C33-057D-4BD5-81FC-AAA2A6B2348D}"/>
          </ac:spMkLst>
        </pc:spChg>
        <pc:spChg chg="add mod">
          <ac:chgData name="Heidi Schneider" userId="d04c962a-8450-4fd9-b1ff-442e3d3ea2e5" providerId="ADAL" clId="{79EDD41D-44E5-4D84-BEB9-F58F110BBF61}" dt="2025-10-30T20:46:57.088" v="411"/>
          <ac:spMkLst>
            <pc:docMk/>
            <pc:sldMk cId="2866760359" sldId="346"/>
            <ac:spMk id="5" creationId="{3C141E3C-474F-5BB3-0CEF-A97878ECB5A6}"/>
          </ac:spMkLst>
        </pc:spChg>
        <pc:spChg chg="del">
          <ac:chgData name="Heidi Schneider" userId="d04c962a-8450-4fd9-b1ff-442e3d3ea2e5" providerId="ADAL" clId="{79EDD41D-44E5-4D84-BEB9-F58F110BBF61}" dt="2025-10-30T20:46:55.577" v="410" actId="478"/>
          <ac:spMkLst>
            <pc:docMk/>
            <pc:sldMk cId="2866760359" sldId="346"/>
            <ac:spMk id="9" creationId="{0D9DE664-1307-4346-8D5C-91D77B67D04B}"/>
          </ac:spMkLst>
        </pc:spChg>
        <pc:spChg chg="del">
          <ac:chgData name="Heidi Schneider" userId="d04c962a-8450-4fd9-b1ff-442e3d3ea2e5" providerId="ADAL" clId="{79EDD41D-44E5-4D84-BEB9-F58F110BBF61}" dt="2025-10-30T20:46:55.577" v="410" actId="478"/>
          <ac:spMkLst>
            <pc:docMk/>
            <pc:sldMk cId="2866760359" sldId="346"/>
            <ac:spMk id="10" creationId="{ED6798FE-A494-43A9-B337-B961EF987C87}"/>
          </ac:spMkLst>
        </pc:spChg>
        <pc:spChg chg="del">
          <ac:chgData name="Heidi Schneider" userId="d04c962a-8450-4fd9-b1ff-442e3d3ea2e5" providerId="ADAL" clId="{79EDD41D-44E5-4D84-BEB9-F58F110BBF61}" dt="2025-10-30T20:46:55.577" v="410" actId="478"/>
          <ac:spMkLst>
            <pc:docMk/>
            <pc:sldMk cId="2866760359" sldId="346"/>
            <ac:spMk id="12" creationId="{994B1081-EA5D-468B-8C61-8F4D2E07B70D}"/>
          </ac:spMkLst>
        </pc:spChg>
        <pc:spChg chg="del">
          <ac:chgData name="Heidi Schneider" userId="d04c962a-8450-4fd9-b1ff-442e3d3ea2e5" providerId="ADAL" clId="{79EDD41D-44E5-4D84-BEB9-F58F110BBF61}" dt="2025-10-30T20:46:55.577" v="410" actId="478"/>
          <ac:spMkLst>
            <pc:docMk/>
            <pc:sldMk cId="2866760359" sldId="346"/>
            <ac:spMk id="13" creationId="{1C56D3E5-48AA-47AA-A26C-07FEB00911A4}"/>
          </ac:spMkLst>
        </pc:spChg>
        <pc:spChg chg="del">
          <ac:chgData name="Heidi Schneider" userId="d04c962a-8450-4fd9-b1ff-442e3d3ea2e5" providerId="ADAL" clId="{79EDD41D-44E5-4D84-BEB9-F58F110BBF61}" dt="2025-10-30T20:46:55.577" v="410" actId="478"/>
          <ac:spMkLst>
            <pc:docMk/>
            <pc:sldMk cId="2866760359" sldId="346"/>
            <ac:spMk id="15" creationId="{3630E908-FB37-4CD7-AAA0-B09F2463E433}"/>
          </ac:spMkLst>
        </pc:spChg>
        <pc:spChg chg="del">
          <ac:chgData name="Heidi Schneider" userId="d04c962a-8450-4fd9-b1ff-442e3d3ea2e5" providerId="ADAL" clId="{79EDD41D-44E5-4D84-BEB9-F58F110BBF61}" dt="2025-10-30T20:46:55.577" v="410" actId="478"/>
          <ac:spMkLst>
            <pc:docMk/>
            <pc:sldMk cId="2866760359" sldId="346"/>
            <ac:spMk id="16" creationId="{47F36803-25AA-4E0D-BBD4-73DEF55DBFAE}"/>
          </ac:spMkLst>
        </pc:spChg>
        <pc:spChg chg="del">
          <ac:chgData name="Heidi Schneider" userId="d04c962a-8450-4fd9-b1ff-442e3d3ea2e5" providerId="ADAL" clId="{79EDD41D-44E5-4D84-BEB9-F58F110BBF61}" dt="2025-10-30T20:46:55.577" v="410" actId="478"/>
          <ac:spMkLst>
            <pc:docMk/>
            <pc:sldMk cId="2866760359" sldId="346"/>
            <ac:spMk id="21" creationId="{75C78B23-A146-466A-9FF6-5FAE2973DA56}"/>
          </ac:spMkLst>
        </pc:spChg>
        <pc:spChg chg="del">
          <ac:chgData name="Heidi Schneider" userId="d04c962a-8450-4fd9-b1ff-442e3d3ea2e5" providerId="ADAL" clId="{79EDD41D-44E5-4D84-BEB9-F58F110BBF61}" dt="2025-10-30T20:46:55.577" v="410" actId="478"/>
          <ac:spMkLst>
            <pc:docMk/>
            <pc:sldMk cId="2866760359" sldId="346"/>
            <ac:spMk id="22" creationId="{897CE901-B175-43DD-B6E7-7FDD883EF044}"/>
          </ac:spMkLst>
        </pc:spChg>
        <pc:spChg chg="del">
          <ac:chgData name="Heidi Schneider" userId="d04c962a-8450-4fd9-b1ff-442e3d3ea2e5" providerId="ADAL" clId="{79EDD41D-44E5-4D84-BEB9-F58F110BBF61}" dt="2025-10-30T20:46:55.577" v="410" actId="478"/>
          <ac:spMkLst>
            <pc:docMk/>
            <pc:sldMk cId="2866760359" sldId="346"/>
            <ac:spMk id="24" creationId="{6B3BDCDE-F895-44A8-8BC0-921044B43A4A}"/>
          </ac:spMkLst>
        </pc:spChg>
        <pc:spChg chg="del">
          <ac:chgData name="Heidi Schneider" userId="d04c962a-8450-4fd9-b1ff-442e3d3ea2e5" providerId="ADAL" clId="{79EDD41D-44E5-4D84-BEB9-F58F110BBF61}" dt="2025-10-30T20:46:55.577" v="410" actId="478"/>
          <ac:spMkLst>
            <pc:docMk/>
            <pc:sldMk cId="2866760359" sldId="346"/>
            <ac:spMk id="26" creationId="{EA05271E-0B8F-4E5E-B4CB-CD782FEB0B13}"/>
          </ac:spMkLst>
        </pc:spChg>
        <pc:spChg chg="mod">
          <ac:chgData name="Heidi Schneider" userId="d04c962a-8450-4fd9-b1ff-442e3d3ea2e5" providerId="ADAL" clId="{79EDD41D-44E5-4D84-BEB9-F58F110BBF61}" dt="2025-10-30T20:48:58.529" v="436" actId="1076"/>
          <ac:spMkLst>
            <pc:docMk/>
            <pc:sldMk cId="2866760359" sldId="346"/>
            <ac:spMk id="27" creationId="{A1A7B0C7-5828-433F-A41A-409DE8E4782B}"/>
          </ac:spMkLst>
        </pc:spChg>
        <pc:spChg chg="mod">
          <ac:chgData name="Heidi Schneider" userId="d04c962a-8450-4fd9-b1ff-442e3d3ea2e5" providerId="ADAL" clId="{79EDD41D-44E5-4D84-BEB9-F58F110BBF61}" dt="2025-10-30T20:48:25.432" v="432" actId="14100"/>
          <ac:spMkLst>
            <pc:docMk/>
            <pc:sldMk cId="2866760359" sldId="346"/>
            <ac:spMk id="30" creationId="{BA2B95BE-E82E-776C-6182-0F0D4F360079}"/>
          </ac:spMkLst>
        </pc:spChg>
        <pc:spChg chg="add mod">
          <ac:chgData name="Heidi Schneider" userId="d04c962a-8450-4fd9-b1ff-442e3d3ea2e5" providerId="ADAL" clId="{79EDD41D-44E5-4D84-BEB9-F58F110BBF61}" dt="2025-10-30T20:46:57.088" v="411"/>
          <ac:spMkLst>
            <pc:docMk/>
            <pc:sldMk cId="2866760359" sldId="346"/>
            <ac:spMk id="31" creationId="{042C96ED-045B-E3B4-6554-0DDB1EF06433}"/>
          </ac:spMkLst>
        </pc:spChg>
        <pc:spChg chg="add mod">
          <ac:chgData name="Heidi Schneider" userId="d04c962a-8450-4fd9-b1ff-442e3d3ea2e5" providerId="ADAL" clId="{79EDD41D-44E5-4D84-BEB9-F58F110BBF61}" dt="2025-10-30T20:46:57.088" v="411"/>
          <ac:spMkLst>
            <pc:docMk/>
            <pc:sldMk cId="2866760359" sldId="346"/>
            <ac:spMk id="33" creationId="{07334145-F38B-F0E2-4303-A4E4AEA9AE71}"/>
          </ac:spMkLst>
        </pc:spChg>
        <pc:spChg chg="add mod">
          <ac:chgData name="Heidi Schneider" userId="d04c962a-8450-4fd9-b1ff-442e3d3ea2e5" providerId="ADAL" clId="{79EDD41D-44E5-4D84-BEB9-F58F110BBF61}" dt="2025-10-30T20:47:17.618" v="416" actId="20577"/>
          <ac:spMkLst>
            <pc:docMk/>
            <pc:sldMk cId="2866760359" sldId="346"/>
            <ac:spMk id="36" creationId="{B9A0432C-94D4-362E-C989-059E2EF7E210}"/>
          </ac:spMkLst>
        </pc:spChg>
        <pc:spChg chg="add mod">
          <ac:chgData name="Heidi Schneider" userId="d04c962a-8450-4fd9-b1ff-442e3d3ea2e5" providerId="ADAL" clId="{79EDD41D-44E5-4D84-BEB9-F58F110BBF61}" dt="2025-10-30T20:46:57.088" v="411"/>
          <ac:spMkLst>
            <pc:docMk/>
            <pc:sldMk cId="2866760359" sldId="346"/>
            <ac:spMk id="38" creationId="{48F80CC2-A227-C26B-6B41-295AA4E41C86}"/>
          </ac:spMkLst>
        </pc:spChg>
        <pc:spChg chg="add mod">
          <ac:chgData name="Heidi Schneider" userId="d04c962a-8450-4fd9-b1ff-442e3d3ea2e5" providerId="ADAL" clId="{79EDD41D-44E5-4D84-BEB9-F58F110BBF61}" dt="2025-10-30T20:48:22.080" v="431" actId="207"/>
          <ac:spMkLst>
            <pc:docMk/>
            <pc:sldMk cId="2866760359" sldId="346"/>
            <ac:spMk id="39" creationId="{0A0C4DE7-7157-D1C2-2740-2E3EF886DF3D}"/>
          </ac:spMkLst>
        </pc:spChg>
        <pc:spChg chg="add mod">
          <ac:chgData name="Heidi Schneider" userId="d04c962a-8450-4fd9-b1ff-442e3d3ea2e5" providerId="ADAL" clId="{79EDD41D-44E5-4D84-BEB9-F58F110BBF61}" dt="2025-10-30T20:46:57.088" v="411"/>
          <ac:spMkLst>
            <pc:docMk/>
            <pc:sldMk cId="2866760359" sldId="346"/>
            <ac:spMk id="42" creationId="{C1AF77E9-B98F-1442-1BC7-A52C94B0C0BD}"/>
          </ac:spMkLst>
        </pc:spChg>
        <pc:spChg chg="add mod">
          <ac:chgData name="Heidi Schneider" userId="d04c962a-8450-4fd9-b1ff-442e3d3ea2e5" providerId="ADAL" clId="{79EDD41D-44E5-4D84-BEB9-F58F110BBF61}" dt="2025-10-30T20:46:57.088" v="411"/>
          <ac:spMkLst>
            <pc:docMk/>
            <pc:sldMk cId="2866760359" sldId="346"/>
            <ac:spMk id="43" creationId="{AEBFA925-4760-7279-982B-4419BB80B90E}"/>
          </ac:spMkLst>
        </pc:spChg>
      </pc:sldChg>
      <pc:sldChg chg="addSp delSp modSp mod setBg modAnim modNotesTx">
        <pc:chgData name="Heidi Schneider" userId="d04c962a-8450-4fd9-b1ff-442e3d3ea2e5" providerId="ADAL" clId="{79EDD41D-44E5-4D84-BEB9-F58F110BBF61}" dt="2025-10-30T21:52:02.038" v="1696" actId="20577"/>
        <pc:sldMkLst>
          <pc:docMk/>
          <pc:sldMk cId="1076634759" sldId="348"/>
        </pc:sldMkLst>
        <pc:spChg chg="add mod">
          <ac:chgData name="Heidi Schneider" userId="d04c962a-8450-4fd9-b1ff-442e3d3ea2e5" providerId="ADAL" clId="{79EDD41D-44E5-4D84-BEB9-F58F110BBF61}" dt="2025-10-30T20:53:38.687" v="482"/>
          <ac:spMkLst>
            <pc:docMk/>
            <pc:sldMk cId="1076634759" sldId="348"/>
            <ac:spMk id="3" creationId="{FE1C6762-BB9C-79A8-4EBC-46A2D7E24B2D}"/>
          </ac:spMkLst>
        </pc:spChg>
        <pc:spChg chg="mod">
          <ac:chgData name="Heidi Schneider" userId="d04c962a-8450-4fd9-b1ff-442e3d3ea2e5" providerId="ADAL" clId="{79EDD41D-44E5-4D84-BEB9-F58F110BBF61}" dt="2025-10-30T20:07:47.636" v="47" actId="2085"/>
          <ac:spMkLst>
            <pc:docMk/>
            <pc:sldMk cId="1076634759" sldId="348"/>
            <ac:spMk id="4" creationId="{A7749C33-057D-4BD5-81FC-AAA2A6B2348D}"/>
          </ac:spMkLst>
        </pc:spChg>
        <pc:spChg chg="add mod">
          <ac:chgData name="Heidi Schneider" userId="d04c962a-8450-4fd9-b1ff-442e3d3ea2e5" providerId="ADAL" clId="{79EDD41D-44E5-4D84-BEB9-F58F110BBF61}" dt="2025-10-30T20:53:38.687" v="482"/>
          <ac:spMkLst>
            <pc:docMk/>
            <pc:sldMk cId="1076634759" sldId="348"/>
            <ac:spMk id="5" creationId="{BF1C764A-CADE-2C4C-637E-AA48E2751793}"/>
          </ac:spMkLst>
        </pc:spChg>
        <pc:spChg chg="del">
          <ac:chgData name="Heidi Schneider" userId="d04c962a-8450-4fd9-b1ff-442e3d3ea2e5" providerId="ADAL" clId="{79EDD41D-44E5-4D84-BEB9-F58F110BBF61}" dt="2025-10-30T20:53:37.210" v="481" actId="478"/>
          <ac:spMkLst>
            <pc:docMk/>
            <pc:sldMk cId="1076634759" sldId="348"/>
            <ac:spMk id="6" creationId="{57982BD5-5DF7-4779-AA54-1EDF61BD5843}"/>
          </ac:spMkLst>
        </pc:spChg>
        <pc:spChg chg="del">
          <ac:chgData name="Heidi Schneider" userId="d04c962a-8450-4fd9-b1ff-442e3d3ea2e5" providerId="ADAL" clId="{79EDD41D-44E5-4D84-BEB9-F58F110BBF61}" dt="2025-10-30T20:53:37.210" v="481" actId="478"/>
          <ac:spMkLst>
            <pc:docMk/>
            <pc:sldMk cId="1076634759" sldId="348"/>
            <ac:spMk id="9" creationId="{0D9DE664-1307-4346-8D5C-91D77B67D04B}"/>
          </ac:spMkLst>
        </pc:spChg>
        <pc:spChg chg="del">
          <ac:chgData name="Heidi Schneider" userId="d04c962a-8450-4fd9-b1ff-442e3d3ea2e5" providerId="ADAL" clId="{79EDD41D-44E5-4D84-BEB9-F58F110BBF61}" dt="2025-10-30T20:53:37.210" v="481" actId="478"/>
          <ac:spMkLst>
            <pc:docMk/>
            <pc:sldMk cId="1076634759" sldId="348"/>
            <ac:spMk id="10" creationId="{ED6798FE-A494-43A9-B337-B961EF987C87}"/>
          </ac:spMkLst>
        </pc:spChg>
        <pc:spChg chg="del">
          <ac:chgData name="Heidi Schneider" userId="d04c962a-8450-4fd9-b1ff-442e3d3ea2e5" providerId="ADAL" clId="{79EDD41D-44E5-4D84-BEB9-F58F110BBF61}" dt="2025-10-30T20:53:37.210" v="481" actId="478"/>
          <ac:spMkLst>
            <pc:docMk/>
            <pc:sldMk cId="1076634759" sldId="348"/>
            <ac:spMk id="17" creationId="{3548A520-18C5-45F4-8262-8DA563666FE0}"/>
          </ac:spMkLst>
        </pc:spChg>
        <pc:spChg chg="del">
          <ac:chgData name="Heidi Schneider" userId="d04c962a-8450-4fd9-b1ff-442e3d3ea2e5" providerId="ADAL" clId="{79EDD41D-44E5-4D84-BEB9-F58F110BBF61}" dt="2025-10-30T20:53:37.210" v="481" actId="478"/>
          <ac:spMkLst>
            <pc:docMk/>
            <pc:sldMk cId="1076634759" sldId="348"/>
            <ac:spMk id="21" creationId="{75C78B23-A146-466A-9FF6-5FAE2973DA56}"/>
          </ac:spMkLst>
        </pc:spChg>
        <pc:spChg chg="del">
          <ac:chgData name="Heidi Schneider" userId="d04c962a-8450-4fd9-b1ff-442e3d3ea2e5" providerId="ADAL" clId="{79EDD41D-44E5-4D84-BEB9-F58F110BBF61}" dt="2025-10-30T20:53:37.210" v="481" actId="478"/>
          <ac:spMkLst>
            <pc:docMk/>
            <pc:sldMk cId="1076634759" sldId="348"/>
            <ac:spMk id="22" creationId="{897CE901-B175-43DD-B6E7-7FDD883EF044}"/>
          </ac:spMkLst>
        </pc:spChg>
        <pc:spChg chg="del">
          <ac:chgData name="Heidi Schneider" userId="d04c962a-8450-4fd9-b1ff-442e3d3ea2e5" providerId="ADAL" clId="{79EDD41D-44E5-4D84-BEB9-F58F110BBF61}" dt="2025-10-30T20:53:37.210" v="481" actId="478"/>
          <ac:spMkLst>
            <pc:docMk/>
            <pc:sldMk cId="1076634759" sldId="348"/>
            <ac:spMk id="23" creationId="{8F29D16D-AF57-4D99-A42A-14400EB579C6}"/>
          </ac:spMkLst>
        </pc:spChg>
        <pc:spChg chg="del">
          <ac:chgData name="Heidi Schneider" userId="d04c962a-8450-4fd9-b1ff-442e3d3ea2e5" providerId="ADAL" clId="{79EDD41D-44E5-4D84-BEB9-F58F110BBF61}" dt="2025-10-30T20:53:37.210" v="481" actId="478"/>
          <ac:spMkLst>
            <pc:docMk/>
            <pc:sldMk cId="1076634759" sldId="348"/>
            <ac:spMk id="24" creationId="{6B3BDCDE-F895-44A8-8BC0-921044B43A4A}"/>
          </ac:spMkLst>
        </pc:spChg>
        <pc:spChg chg="del">
          <ac:chgData name="Heidi Schneider" userId="d04c962a-8450-4fd9-b1ff-442e3d3ea2e5" providerId="ADAL" clId="{79EDD41D-44E5-4D84-BEB9-F58F110BBF61}" dt="2025-10-30T20:53:37.210" v="481" actId="478"/>
          <ac:spMkLst>
            <pc:docMk/>
            <pc:sldMk cId="1076634759" sldId="348"/>
            <ac:spMk id="25" creationId="{47C1D7AB-27AD-47FB-9A50-A30D4BA1DF71}"/>
          </ac:spMkLst>
        </pc:spChg>
        <pc:spChg chg="del">
          <ac:chgData name="Heidi Schneider" userId="d04c962a-8450-4fd9-b1ff-442e3d3ea2e5" providerId="ADAL" clId="{79EDD41D-44E5-4D84-BEB9-F58F110BBF61}" dt="2025-10-30T20:53:37.210" v="481" actId="478"/>
          <ac:spMkLst>
            <pc:docMk/>
            <pc:sldMk cId="1076634759" sldId="348"/>
            <ac:spMk id="26" creationId="{EA05271E-0B8F-4E5E-B4CB-CD782FEB0B13}"/>
          </ac:spMkLst>
        </pc:spChg>
        <pc:spChg chg="add mod">
          <ac:chgData name="Heidi Schneider" userId="d04c962a-8450-4fd9-b1ff-442e3d3ea2e5" providerId="ADAL" clId="{79EDD41D-44E5-4D84-BEB9-F58F110BBF61}" dt="2025-10-30T20:53:38.687" v="482"/>
          <ac:spMkLst>
            <pc:docMk/>
            <pc:sldMk cId="1076634759" sldId="348"/>
            <ac:spMk id="28" creationId="{5C3369C3-2CBD-396F-4119-ADCB87B6AEB2}"/>
          </ac:spMkLst>
        </pc:spChg>
        <pc:spChg chg="mod">
          <ac:chgData name="Heidi Schneider" userId="d04c962a-8450-4fd9-b1ff-442e3d3ea2e5" providerId="ADAL" clId="{79EDD41D-44E5-4D84-BEB9-F58F110BBF61}" dt="2025-10-30T20:54:09.087" v="491" actId="113"/>
          <ac:spMkLst>
            <pc:docMk/>
            <pc:sldMk cId="1076634759" sldId="348"/>
            <ac:spMk id="30" creationId="{42797819-ABA4-21CD-613C-AF2517791A0D}"/>
          </ac:spMkLst>
        </pc:spChg>
        <pc:spChg chg="add mod">
          <ac:chgData name="Heidi Schneider" userId="d04c962a-8450-4fd9-b1ff-442e3d3ea2e5" providerId="ADAL" clId="{79EDD41D-44E5-4D84-BEB9-F58F110BBF61}" dt="2025-10-30T20:53:50.001" v="485" actId="113"/>
          <ac:spMkLst>
            <pc:docMk/>
            <pc:sldMk cId="1076634759" sldId="348"/>
            <ac:spMk id="33" creationId="{FB20AAB1-8941-8DDC-D13B-5BC6D53AEA7D}"/>
          </ac:spMkLst>
        </pc:spChg>
        <pc:spChg chg="add mod">
          <ac:chgData name="Heidi Schneider" userId="d04c962a-8450-4fd9-b1ff-442e3d3ea2e5" providerId="ADAL" clId="{79EDD41D-44E5-4D84-BEB9-F58F110BBF61}" dt="2025-10-30T20:53:38.687" v="482"/>
          <ac:spMkLst>
            <pc:docMk/>
            <pc:sldMk cId="1076634759" sldId="348"/>
            <ac:spMk id="36" creationId="{9CDAB484-4826-9B80-FBDA-7CE59CB87107}"/>
          </ac:spMkLst>
        </pc:spChg>
        <pc:spChg chg="add mod">
          <ac:chgData name="Heidi Schneider" userId="d04c962a-8450-4fd9-b1ff-442e3d3ea2e5" providerId="ADAL" clId="{79EDD41D-44E5-4D84-BEB9-F58F110BBF61}" dt="2025-10-30T20:53:38.687" v="482"/>
          <ac:spMkLst>
            <pc:docMk/>
            <pc:sldMk cId="1076634759" sldId="348"/>
            <ac:spMk id="38" creationId="{9BF1A136-2EB5-42F8-37BA-4B98C7BCBB01}"/>
          </ac:spMkLst>
        </pc:spChg>
        <pc:spChg chg="add mod">
          <ac:chgData name="Heidi Schneider" userId="d04c962a-8450-4fd9-b1ff-442e3d3ea2e5" providerId="ADAL" clId="{79EDD41D-44E5-4D84-BEB9-F58F110BBF61}" dt="2025-10-30T20:53:38.687" v="482"/>
          <ac:spMkLst>
            <pc:docMk/>
            <pc:sldMk cId="1076634759" sldId="348"/>
            <ac:spMk id="39" creationId="{8F6A0668-F8A0-B47E-C9CA-27E2A7615949}"/>
          </ac:spMkLst>
        </pc:spChg>
        <pc:spChg chg="add mod">
          <ac:chgData name="Heidi Schneider" userId="d04c962a-8450-4fd9-b1ff-442e3d3ea2e5" providerId="ADAL" clId="{79EDD41D-44E5-4D84-BEB9-F58F110BBF61}" dt="2025-10-30T20:53:38.687" v="482"/>
          <ac:spMkLst>
            <pc:docMk/>
            <pc:sldMk cId="1076634759" sldId="348"/>
            <ac:spMk id="40" creationId="{73F598C2-CDCE-4E7D-DA11-E52F433D6A52}"/>
          </ac:spMkLst>
        </pc:spChg>
        <pc:spChg chg="add mod">
          <ac:chgData name="Heidi Schneider" userId="d04c962a-8450-4fd9-b1ff-442e3d3ea2e5" providerId="ADAL" clId="{79EDD41D-44E5-4D84-BEB9-F58F110BBF61}" dt="2025-10-30T20:53:58.022" v="487" actId="207"/>
          <ac:spMkLst>
            <pc:docMk/>
            <pc:sldMk cId="1076634759" sldId="348"/>
            <ac:spMk id="42" creationId="{56B49CF8-E66D-2E1F-D272-318BA2D020CC}"/>
          </ac:spMkLst>
        </pc:spChg>
        <pc:spChg chg="add mod">
          <ac:chgData name="Heidi Schneider" userId="d04c962a-8450-4fd9-b1ff-442e3d3ea2e5" providerId="ADAL" clId="{79EDD41D-44E5-4D84-BEB9-F58F110BBF61}" dt="2025-10-30T20:53:38.687" v="482"/>
          <ac:spMkLst>
            <pc:docMk/>
            <pc:sldMk cId="1076634759" sldId="348"/>
            <ac:spMk id="43" creationId="{14F9C305-58AF-B507-CF80-B6CA965BAE6E}"/>
          </ac:spMkLst>
        </pc:spChg>
      </pc:sldChg>
      <pc:sldChg chg="delSp mod setBg">
        <pc:chgData name="Heidi Schneider" userId="d04c962a-8450-4fd9-b1ff-442e3d3ea2e5" providerId="ADAL" clId="{79EDD41D-44E5-4D84-BEB9-F58F110BBF61}" dt="2025-10-30T20:16:49.171" v="137" actId="478"/>
        <pc:sldMkLst>
          <pc:docMk/>
          <pc:sldMk cId="4134198081" sldId="350"/>
        </pc:sldMkLst>
        <pc:picChg chg="del">
          <ac:chgData name="Heidi Schneider" userId="d04c962a-8450-4fd9-b1ff-442e3d3ea2e5" providerId="ADAL" clId="{79EDD41D-44E5-4D84-BEB9-F58F110BBF61}" dt="2025-10-30T20:16:49.171" v="137" actId="478"/>
          <ac:picMkLst>
            <pc:docMk/>
            <pc:sldMk cId="4134198081" sldId="350"/>
            <ac:picMk id="6" creationId="{88B3BB6D-3B9F-4146-9396-13DE347216E3}"/>
          </ac:picMkLst>
        </pc:picChg>
      </pc:sldChg>
      <pc:sldChg chg="addSp delSp modSp mod setBg delAnim modAnim modNotesTx">
        <pc:chgData name="Heidi Schneider" userId="d04c962a-8450-4fd9-b1ff-442e3d3ea2e5" providerId="ADAL" clId="{79EDD41D-44E5-4D84-BEB9-F58F110BBF61}" dt="2025-10-30T21:34:32.785" v="1204"/>
        <pc:sldMkLst>
          <pc:docMk/>
          <pc:sldMk cId="439073254" sldId="351"/>
        </pc:sldMkLst>
        <pc:spChg chg="add mod">
          <ac:chgData name="Heidi Schneider" userId="d04c962a-8450-4fd9-b1ff-442e3d3ea2e5" providerId="ADAL" clId="{79EDD41D-44E5-4D84-BEB9-F58F110BBF61}" dt="2025-10-30T20:24:32.828" v="206"/>
          <ac:spMkLst>
            <pc:docMk/>
            <pc:sldMk cId="439073254" sldId="351"/>
            <ac:spMk id="2" creationId="{657E6CAB-CB3A-F8EA-5431-A8D81E36BAF7}"/>
          </ac:spMkLst>
        </pc:spChg>
        <pc:spChg chg="add mod">
          <ac:chgData name="Heidi Schneider" userId="d04c962a-8450-4fd9-b1ff-442e3d3ea2e5" providerId="ADAL" clId="{79EDD41D-44E5-4D84-BEB9-F58F110BBF61}" dt="2025-10-30T20:24:38.834" v="208" actId="1076"/>
          <ac:spMkLst>
            <pc:docMk/>
            <pc:sldMk cId="439073254" sldId="351"/>
            <ac:spMk id="3" creationId="{47FE27A5-2DB7-6950-A29F-AFACD77A2C23}"/>
          </ac:spMkLst>
        </pc:spChg>
        <pc:spChg chg="mod">
          <ac:chgData name="Heidi Schneider" userId="d04c962a-8450-4fd9-b1ff-442e3d3ea2e5" providerId="ADAL" clId="{79EDD41D-44E5-4D84-BEB9-F58F110BBF61}" dt="2025-10-30T21:29:51.171" v="1152" actId="1076"/>
          <ac:spMkLst>
            <pc:docMk/>
            <pc:sldMk cId="439073254" sldId="351"/>
            <ac:spMk id="4" creationId="{A7749C33-057D-4BD5-81FC-AAA2A6B2348D}"/>
          </ac:spMkLst>
        </pc:spChg>
        <pc:spChg chg="add mod">
          <ac:chgData name="Heidi Schneider" userId="d04c962a-8450-4fd9-b1ff-442e3d3ea2e5" providerId="ADAL" clId="{79EDD41D-44E5-4D84-BEB9-F58F110BBF61}" dt="2025-10-30T20:24:50.871" v="211" actId="207"/>
          <ac:spMkLst>
            <pc:docMk/>
            <pc:sldMk cId="439073254" sldId="351"/>
            <ac:spMk id="5" creationId="{4635F3CF-0453-DF77-55E6-15BCC1CA57F7}"/>
          </ac:spMkLst>
        </pc:spChg>
        <pc:spChg chg="mod">
          <ac:chgData name="Heidi Schneider" userId="d04c962a-8450-4fd9-b1ff-442e3d3ea2e5" providerId="ADAL" clId="{79EDD41D-44E5-4D84-BEB9-F58F110BBF61}" dt="2025-10-30T21:24:16.376" v="1070" actId="692"/>
          <ac:spMkLst>
            <pc:docMk/>
            <pc:sldMk cId="439073254" sldId="351"/>
            <ac:spMk id="6" creationId="{57982BD5-5DF7-4779-AA54-1EDF61BD5843}"/>
          </ac:spMkLst>
        </pc:spChg>
        <pc:spChg chg="mod">
          <ac:chgData name="Heidi Schneider" userId="d04c962a-8450-4fd9-b1ff-442e3d3ea2e5" providerId="ADAL" clId="{79EDD41D-44E5-4D84-BEB9-F58F110BBF61}" dt="2025-10-30T20:24:27.059" v="203" actId="692"/>
          <ac:spMkLst>
            <pc:docMk/>
            <pc:sldMk cId="439073254" sldId="351"/>
            <ac:spMk id="8" creationId="{560E7690-A6AE-4F96-A886-541AC2D70AB9}"/>
          </ac:spMkLst>
        </pc:spChg>
        <pc:spChg chg="mod">
          <ac:chgData name="Heidi Schneider" userId="d04c962a-8450-4fd9-b1ff-442e3d3ea2e5" providerId="ADAL" clId="{79EDD41D-44E5-4D84-BEB9-F58F110BBF61}" dt="2025-10-30T20:24:27.059" v="203" actId="692"/>
          <ac:spMkLst>
            <pc:docMk/>
            <pc:sldMk cId="439073254" sldId="351"/>
            <ac:spMk id="11" creationId="{CE4AAB06-68BF-4A0E-88B8-CD1E69CDE503}"/>
          </ac:spMkLst>
        </pc:spChg>
        <pc:spChg chg="mod">
          <ac:chgData name="Heidi Schneider" userId="d04c962a-8450-4fd9-b1ff-442e3d3ea2e5" providerId="ADAL" clId="{79EDD41D-44E5-4D84-BEB9-F58F110BBF61}" dt="2025-10-30T20:24:56.889" v="212" actId="1076"/>
          <ac:spMkLst>
            <pc:docMk/>
            <pc:sldMk cId="439073254" sldId="351"/>
            <ac:spMk id="13" creationId="{1C56D3E5-48AA-47AA-A26C-07FEB00911A4}"/>
          </ac:spMkLst>
        </pc:spChg>
        <pc:spChg chg="mod">
          <ac:chgData name="Heidi Schneider" userId="d04c962a-8450-4fd9-b1ff-442e3d3ea2e5" providerId="ADAL" clId="{79EDD41D-44E5-4D84-BEB9-F58F110BBF61}" dt="2025-10-30T21:24:16.376" v="1070" actId="692"/>
          <ac:spMkLst>
            <pc:docMk/>
            <pc:sldMk cId="439073254" sldId="351"/>
            <ac:spMk id="14" creationId="{466BAFF4-966A-4FAD-A1FB-C859504A4480}"/>
          </ac:spMkLst>
        </pc:spChg>
        <pc:spChg chg="mod">
          <ac:chgData name="Heidi Schneider" userId="d04c962a-8450-4fd9-b1ff-442e3d3ea2e5" providerId="ADAL" clId="{79EDD41D-44E5-4D84-BEB9-F58F110BBF61}" dt="2025-10-30T21:24:16.376" v="1070" actId="692"/>
          <ac:spMkLst>
            <pc:docMk/>
            <pc:sldMk cId="439073254" sldId="351"/>
            <ac:spMk id="15" creationId="{3630E908-FB37-4CD7-AAA0-B09F2463E433}"/>
          </ac:spMkLst>
        </pc:spChg>
        <pc:spChg chg="mod">
          <ac:chgData name="Heidi Schneider" userId="d04c962a-8450-4fd9-b1ff-442e3d3ea2e5" providerId="ADAL" clId="{79EDD41D-44E5-4D84-BEB9-F58F110BBF61}" dt="2025-10-30T20:25:04.271" v="214" actId="1076"/>
          <ac:spMkLst>
            <pc:docMk/>
            <pc:sldMk cId="439073254" sldId="351"/>
            <ac:spMk id="16" creationId="{47F36803-25AA-4E0D-BBD4-73DEF55DBFAE}"/>
          </ac:spMkLst>
        </pc:spChg>
        <pc:spChg chg="mod">
          <ac:chgData name="Heidi Schneider" userId="d04c962a-8450-4fd9-b1ff-442e3d3ea2e5" providerId="ADAL" clId="{79EDD41D-44E5-4D84-BEB9-F58F110BBF61}" dt="2025-10-30T20:25:00.058" v="213" actId="1076"/>
          <ac:spMkLst>
            <pc:docMk/>
            <pc:sldMk cId="439073254" sldId="351"/>
            <ac:spMk id="18" creationId="{422E37B1-8E95-6A50-1973-5B5183CCCE71}"/>
          </ac:spMkLst>
        </pc:spChg>
        <pc:spChg chg="del">
          <ac:chgData name="Heidi Schneider" userId="d04c962a-8450-4fd9-b1ff-442e3d3ea2e5" providerId="ADAL" clId="{79EDD41D-44E5-4D84-BEB9-F58F110BBF61}" dt="2025-10-30T20:24:29.918" v="204" actId="478"/>
          <ac:spMkLst>
            <pc:docMk/>
            <pc:sldMk cId="439073254" sldId="351"/>
            <ac:spMk id="20" creationId="{9944CB90-B54D-49EC-8C50-64BC322D38D1}"/>
          </ac:spMkLst>
        </pc:spChg>
        <pc:spChg chg="del mod">
          <ac:chgData name="Heidi Schneider" userId="d04c962a-8450-4fd9-b1ff-442e3d3ea2e5" providerId="ADAL" clId="{79EDD41D-44E5-4D84-BEB9-F58F110BBF61}" dt="2025-10-30T20:24:31.445" v="205" actId="478"/>
          <ac:spMkLst>
            <pc:docMk/>
            <pc:sldMk cId="439073254" sldId="351"/>
            <ac:spMk id="23" creationId="{8F29D16D-AF57-4D99-A42A-14400EB579C6}"/>
          </ac:spMkLst>
        </pc:spChg>
        <pc:spChg chg="del">
          <ac:chgData name="Heidi Schneider" userId="d04c962a-8450-4fd9-b1ff-442e3d3ea2e5" providerId="ADAL" clId="{79EDD41D-44E5-4D84-BEB9-F58F110BBF61}" dt="2025-10-30T20:24:40.282" v="209" actId="478"/>
          <ac:spMkLst>
            <pc:docMk/>
            <pc:sldMk cId="439073254" sldId="351"/>
            <ac:spMk id="26" creationId="{EA05271E-0B8F-4E5E-B4CB-CD782FEB0B13}"/>
          </ac:spMkLst>
        </pc:spChg>
        <pc:spChg chg="mod">
          <ac:chgData name="Heidi Schneider" userId="d04c962a-8450-4fd9-b1ff-442e3d3ea2e5" providerId="ADAL" clId="{79EDD41D-44E5-4D84-BEB9-F58F110BBF61}" dt="2025-10-30T20:17:12.840" v="141" actId="1076"/>
          <ac:spMkLst>
            <pc:docMk/>
            <pc:sldMk cId="439073254" sldId="351"/>
            <ac:spMk id="27" creationId="{A1A7B0C7-5828-433F-A41A-409DE8E4782B}"/>
          </ac:spMkLst>
        </pc:spChg>
      </pc:sldChg>
      <pc:sldChg chg="modSp mod setBg modNotesTx">
        <pc:chgData name="Heidi Schneider" userId="d04c962a-8450-4fd9-b1ff-442e3d3ea2e5" providerId="ADAL" clId="{79EDD41D-44E5-4D84-BEB9-F58F110BBF61}" dt="2025-10-30T20:57:04.687" v="601" actId="114"/>
        <pc:sldMkLst>
          <pc:docMk/>
          <pc:sldMk cId="3158126201" sldId="352"/>
        </pc:sldMkLst>
        <pc:spChg chg="mod">
          <ac:chgData name="Heidi Schneider" userId="d04c962a-8450-4fd9-b1ff-442e3d3ea2e5" providerId="ADAL" clId="{79EDD41D-44E5-4D84-BEB9-F58F110BBF61}" dt="2025-10-30T20:33:59.718" v="266" actId="1076"/>
          <ac:spMkLst>
            <pc:docMk/>
            <pc:sldMk cId="3158126201" sldId="352"/>
            <ac:spMk id="3" creationId="{84E85E9E-67E3-44B8-99C1-53F397BC8CB2}"/>
          </ac:spMkLst>
        </pc:spChg>
        <pc:spChg chg="mod">
          <ac:chgData name="Heidi Schneider" userId="d04c962a-8450-4fd9-b1ff-442e3d3ea2e5" providerId="ADAL" clId="{79EDD41D-44E5-4D84-BEB9-F58F110BBF61}" dt="2025-10-30T20:34:07.037" v="267" actId="1076"/>
          <ac:spMkLst>
            <pc:docMk/>
            <pc:sldMk cId="3158126201" sldId="352"/>
            <ac:spMk id="4" creationId="{C5712D02-7A77-C56E-1931-1B4759D94948}"/>
          </ac:spMkLst>
        </pc:spChg>
        <pc:spChg chg="mod">
          <ac:chgData name="Heidi Schneider" userId="d04c962a-8450-4fd9-b1ff-442e3d3ea2e5" providerId="ADAL" clId="{79EDD41D-44E5-4D84-BEB9-F58F110BBF61}" dt="2025-10-30T20:34:07.037" v="267" actId="1076"/>
          <ac:spMkLst>
            <pc:docMk/>
            <pc:sldMk cId="3158126201" sldId="352"/>
            <ac:spMk id="9" creationId="{6C96EEE1-887D-CFA2-FEA6-AB8C52486EF0}"/>
          </ac:spMkLst>
        </pc:spChg>
        <pc:spChg chg="mod">
          <ac:chgData name="Heidi Schneider" userId="d04c962a-8450-4fd9-b1ff-442e3d3ea2e5" providerId="ADAL" clId="{79EDD41D-44E5-4D84-BEB9-F58F110BBF61}" dt="2025-10-30T20:34:07.037" v="267" actId="1076"/>
          <ac:spMkLst>
            <pc:docMk/>
            <pc:sldMk cId="3158126201" sldId="352"/>
            <ac:spMk id="10" creationId="{34C2E244-651C-F0BC-3BC7-ABA2AFC5B65F}"/>
          </ac:spMkLst>
        </pc:spChg>
      </pc:sldChg>
      <pc:sldChg chg="addSp delSp modSp mod setBg delAnim modAnim">
        <pc:chgData name="Heidi Schneider" userId="d04c962a-8450-4fd9-b1ff-442e3d3ea2e5" providerId="ADAL" clId="{79EDD41D-44E5-4D84-BEB9-F58F110BBF61}" dt="2025-10-30T21:39:42.278" v="1249"/>
        <pc:sldMkLst>
          <pc:docMk/>
          <pc:sldMk cId="4077781612" sldId="353"/>
        </pc:sldMkLst>
        <pc:spChg chg="add mod">
          <ac:chgData name="Heidi Schneider" userId="d04c962a-8450-4fd9-b1ff-442e3d3ea2e5" providerId="ADAL" clId="{79EDD41D-44E5-4D84-BEB9-F58F110BBF61}" dt="2025-10-30T20:38:00.634" v="313" actId="207"/>
          <ac:spMkLst>
            <pc:docMk/>
            <pc:sldMk cId="4077781612" sldId="353"/>
            <ac:spMk id="2" creationId="{F953FDEA-3972-E3C7-C483-F3F12ED0917E}"/>
          </ac:spMkLst>
        </pc:spChg>
        <pc:spChg chg="add mod">
          <ac:chgData name="Heidi Schneider" userId="d04c962a-8450-4fd9-b1ff-442e3d3ea2e5" providerId="ADAL" clId="{79EDD41D-44E5-4D84-BEB9-F58F110BBF61}" dt="2025-10-30T20:37:41.933" v="311" actId="1076"/>
          <ac:spMkLst>
            <pc:docMk/>
            <pc:sldMk cId="4077781612" sldId="353"/>
            <ac:spMk id="3" creationId="{DCE4AC6B-3E86-0504-D57B-CE82DD454B0D}"/>
          </ac:spMkLst>
        </pc:spChg>
        <pc:spChg chg="mod">
          <ac:chgData name="Heidi Schneider" userId="d04c962a-8450-4fd9-b1ff-442e3d3ea2e5" providerId="ADAL" clId="{79EDD41D-44E5-4D84-BEB9-F58F110BBF61}" dt="2025-10-30T20:37:08.596" v="303" actId="207"/>
          <ac:spMkLst>
            <pc:docMk/>
            <pc:sldMk cId="4077781612" sldId="353"/>
            <ac:spMk id="4" creationId="{A7749C33-057D-4BD5-81FC-AAA2A6B2348D}"/>
          </ac:spMkLst>
        </pc:spChg>
        <pc:spChg chg="add mod">
          <ac:chgData name="Heidi Schneider" userId="d04c962a-8450-4fd9-b1ff-442e3d3ea2e5" providerId="ADAL" clId="{79EDD41D-44E5-4D84-BEB9-F58F110BBF61}" dt="2025-10-30T20:37:56.099" v="312"/>
          <ac:spMkLst>
            <pc:docMk/>
            <pc:sldMk cId="4077781612" sldId="353"/>
            <ac:spMk id="5" creationId="{7880D93C-20BE-C7CE-D895-1E7F12B3E2A5}"/>
          </ac:spMkLst>
        </pc:spChg>
        <pc:spChg chg="mod">
          <ac:chgData name="Heidi Schneider" userId="d04c962a-8450-4fd9-b1ff-442e3d3ea2e5" providerId="ADAL" clId="{79EDD41D-44E5-4D84-BEB9-F58F110BBF61}" dt="2025-10-30T20:37:12.582" v="304" actId="207"/>
          <ac:spMkLst>
            <pc:docMk/>
            <pc:sldMk cId="4077781612" sldId="353"/>
            <ac:spMk id="6" creationId="{57982BD5-5DF7-4779-AA54-1EDF61BD5843}"/>
          </ac:spMkLst>
        </pc:spChg>
        <pc:spChg chg="mod">
          <ac:chgData name="Heidi Schneider" userId="d04c962a-8450-4fd9-b1ff-442e3d3ea2e5" providerId="ADAL" clId="{79EDD41D-44E5-4D84-BEB9-F58F110BBF61}" dt="2025-10-30T20:36:58.369" v="301" actId="692"/>
          <ac:spMkLst>
            <pc:docMk/>
            <pc:sldMk cId="4077781612" sldId="353"/>
            <ac:spMk id="8" creationId="{560E7690-A6AE-4F96-A886-541AC2D70AB9}"/>
          </ac:spMkLst>
        </pc:spChg>
        <pc:spChg chg="mod">
          <ac:chgData name="Heidi Schneider" userId="d04c962a-8450-4fd9-b1ff-442e3d3ea2e5" providerId="ADAL" clId="{79EDD41D-44E5-4D84-BEB9-F58F110BBF61}" dt="2025-10-30T20:36:58.369" v="301" actId="692"/>
          <ac:spMkLst>
            <pc:docMk/>
            <pc:sldMk cId="4077781612" sldId="353"/>
            <ac:spMk id="11" creationId="{CE4AAB06-68BF-4A0E-88B8-CD1E69CDE503}"/>
          </ac:spMkLst>
        </pc:spChg>
        <pc:spChg chg="mod">
          <ac:chgData name="Heidi Schneider" userId="d04c962a-8450-4fd9-b1ff-442e3d3ea2e5" providerId="ADAL" clId="{79EDD41D-44E5-4D84-BEB9-F58F110BBF61}" dt="2025-10-30T20:36:58.369" v="301" actId="692"/>
          <ac:spMkLst>
            <pc:docMk/>
            <pc:sldMk cId="4077781612" sldId="353"/>
            <ac:spMk id="13" creationId="{1C56D3E5-48AA-47AA-A26C-07FEB00911A4}"/>
          </ac:spMkLst>
        </pc:spChg>
        <pc:spChg chg="mod">
          <ac:chgData name="Heidi Schneider" userId="d04c962a-8450-4fd9-b1ff-442e3d3ea2e5" providerId="ADAL" clId="{79EDD41D-44E5-4D84-BEB9-F58F110BBF61}" dt="2025-10-30T20:37:12.582" v="304" actId="207"/>
          <ac:spMkLst>
            <pc:docMk/>
            <pc:sldMk cId="4077781612" sldId="353"/>
            <ac:spMk id="14" creationId="{466BAFF4-966A-4FAD-A1FB-C859504A4480}"/>
          </ac:spMkLst>
        </pc:spChg>
        <pc:spChg chg="mod">
          <ac:chgData name="Heidi Schneider" userId="d04c962a-8450-4fd9-b1ff-442e3d3ea2e5" providerId="ADAL" clId="{79EDD41D-44E5-4D84-BEB9-F58F110BBF61}" dt="2025-10-30T20:36:58.369" v="301" actId="692"/>
          <ac:spMkLst>
            <pc:docMk/>
            <pc:sldMk cId="4077781612" sldId="353"/>
            <ac:spMk id="15" creationId="{3630E908-FB37-4CD7-AAA0-B09F2463E433}"/>
          </ac:spMkLst>
        </pc:spChg>
        <pc:spChg chg="mod">
          <ac:chgData name="Heidi Schneider" userId="d04c962a-8450-4fd9-b1ff-442e3d3ea2e5" providerId="ADAL" clId="{79EDD41D-44E5-4D84-BEB9-F58F110BBF61}" dt="2025-10-30T20:37:22.849" v="308" actId="1076"/>
          <ac:spMkLst>
            <pc:docMk/>
            <pc:sldMk cId="4077781612" sldId="353"/>
            <ac:spMk id="16" creationId="{47F36803-25AA-4E0D-BBD4-73DEF55DBFAE}"/>
          </ac:spMkLst>
        </pc:spChg>
        <pc:spChg chg="del">
          <ac:chgData name="Heidi Schneider" userId="d04c962a-8450-4fd9-b1ff-442e3d3ea2e5" providerId="ADAL" clId="{79EDD41D-44E5-4D84-BEB9-F58F110BBF61}" dt="2025-10-30T20:37:16.440" v="305" actId="478"/>
          <ac:spMkLst>
            <pc:docMk/>
            <pc:sldMk cId="4077781612" sldId="353"/>
            <ac:spMk id="20" creationId="{9944CB90-B54D-49EC-8C50-64BC322D38D1}"/>
          </ac:spMkLst>
        </pc:spChg>
        <pc:spChg chg="del">
          <ac:chgData name="Heidi Schneider" userId="d04c962a-8450-4fd9-b1ff-442e3d3ea2e5" providerId="ADAL" clId="{79EDD41D-44E5-4D84-BEB9-F58F110BBF61}" dt="2025-10-30T20:37:18.696" v="307" actId="478"/>
          <ac:spMkLst>
            <pc:docMk/>
            <pc:sldMk cId="4077781612" sldId="353"/>
            <ac:spMk id="23" creationId="{8F29D16D-AF57-4D99-A42A-14400EB579C6}"/>
          </ac:spMkLst>
        </pc:spChg>
        <pc:spChg chg="del">
          <ac:chgData name="Heidi Schneider" userId="d04c962a-8450-4fd9-b1ff-442e3d3ea2e5" providerId="ADAL" clId="{79EDD41D-44E5-4D84-BEB9-F58F110BBF61}" dt="2025-10-30T20:37:17.608" v="306" actId="478"/>
          <ac:spMkLst>
            <pc:docMk/>
            <pc:sldMk cId="4077781612" sldId="353"/>
            <ac:spMk id="26" creationId="{EA05271E-0B8F-4E5E-B4CB-CD782FEB0B13}"/>
          </ac:spMkLst>
        </pc:spChg>
      </pc:sldChg>
      <pc:sldChg chg="delSp mod setBg">
        <pc:chgData name="Heidi Schneider" userId="d04c962a-8450-4fd9-b1ff-442e3d3ea2e5" providerId="ADAL" clId="{79EDD41D-44E5-4D84-BEB9-F58F110BBF61}" dt="2025-10-30T20:38:18.683" v="314" actId="478"/>
        <pc:sldMkLst>
          <pc:docMk/>
          <pc:sldMk cId="1119843680" sldId="354"/>
        </pc:sldMkLst>
        <pc:picChg chg="del">
          <ac:chgData name="Heidi Schneider" userId="d04c962a-8450-4fd9-b1ff-442e3d3ea2e5" providerId="ADAL" clId="{79EDD41D-44E5-4D84-BEB9-F58F110BBF61}" dt="2025-10-30T20:38:18.683" v="314" actId="478"/>
          <ac:picMkLst>
            <pc:docMk/>
            <pc:sldMk cId="1119843680" sldId="354"/>
            <ac:picMk id="6" creationId="{88B3BB6D-3B9F-4146-9396-13DE347216E3}"/>
          </ac:picMkLst>
        </pc:picChg>
      </pc:sldChg>
      <pc:sldChg chg="addSp delSp modSp mod setBg delAnim modAnim modNotesTx">
        <pc:chgData name="Heidi Schneider" userId="d04c962a-8450-4fd9-b1ff-442e3d3ea2e5" providerId="ADAL" clId="{79EDD41D-44E5-4D84-BEB9-F58F110BBF61}" dt="2025-10-30T21:34:15.894" v="1202" actId="20577"/>
        <pc:sldMkLst>
          <pc:docMk/>
          <pc:sldMk cId="4051705818" sldId="355"/>
        </pc:sldMkLst>
        <pc:spChg chg="add mod">
          <ac:chgData name="Heidi Schneider" userId="d04c962a-8450-4fd9-b1ff-442e3d3ea2e5" providerId="ADAL" clId="{79EDD41D-44E5-4D84-BEB9-F58F110BBF61}" dt="2025-10-30T20:30:35.344" v="243"/>
          <ac:spMkLst>
            <pc:docMk/>
            <pc:sldMk cId="4051705818" sldId="355"/>
            <ac:spMk id="2" creationId="{A7A7B9DB-E03E-67AD-43BA-A8179F817F54}"/>
          </ac:spMkLst>
        </pc:spChg>
        <pc:spChg chg="add mod">
          <ac:chgData name="Heidi Schneider" userId="d04c962a-8450-4fd9-b1ff-442e3d3ea2e5" providerId="ADAL" clId="{79EDD41D-44E5-4D84-BEB9-F58F110BBF61}" dt="2025-10-30T20:30:50.702" v="244"/>
          <ac:spMkLst>
            <pc:docMk/>
            <pc:sldMk cId="4051705818" sldId="355"/>
            <ac:spMk id="3" creationId="{98300712-EC3F-C0DF-36EC-1A0E82C754CB}"/>
          </ac:spMkLst>
        </pc:spChg>
        <pc:spChg chg="mod">
          <ac:chgData name="Heidi Schneider" userId="d04c962a-8450-4fd9-b1ff-442e3d3ea2e5" providerId="ADAL" clId="{79EDD41D-44E5-4D84-BEB9-F58F110BBF61}" dt="2025-10-30T20:31:18.190" v="252" actId="1076"/>
          <ac:spMkLst>
            <pc:docMk/>
            <pc:sldMk cId="4051705818" sldId="355"/>
            <ac:spMk id="4" creationId="{A7749C33-057D-4BD5-81FC-AAA2A6B2348D}"/>
          </ac:spMkLst>
        </pc:spChg>
        <pc:spChg chg="add mod">
          <ac:chgData name="Heidi Schneider" userId="d04c962a-8450-4fd9-b1ff-442e3d3ea2e5" providerId="ADAL" clId="{79EDD41D-44E5-4D84-BEB9-F58F110BBF61}" dt="2025-10-30T20:31:03.145" v="247" actId="207"/>
          <ac:spMkLst>
            <pc:docMk/>
            <pc:sldMk cId="4051705818" sldId="355"/>
            <ac:spMk id="5" creationId="{29D56C38-A354-CB0B-35FB-4E999A678C9F}"/>
          </ac:spMkLst>
        </pc:spChg>
        <pc:spChg chg="mod">
          <ac:chgData name="Heidi Schneider" userId="d04c962a-8450-4fd9-b1ff-442e3d3ea2e5" providerId="ADAL" clId="{79EDD41D-44E5-4D84-BEB9-F58F110BBF61}" dt="2025-10-30T20:30:28.496" v="239" actId="207"/>
          <ac:spMkLst>
            <pc:docMk/>
            <pc:sldMk cId="4051705818" sldId="355"/>
            <ac:spMk id="6" creationId="{57982BD5-5DF7-4779-AA54-1EDF61BD5843}"/>
          </ac:spMkLst>
        </pc:spChg>
        <pc:spChg chg="mod">
          <ac:chgData name="Heidi Schneider" userId="d04c962a-8450-4fd9-b1ff-442e3d3ea2e5" providerId="ADAL" clId="{79EDD41D-44E5-4D84-BEB9-F58F110BBF61}" dt="2025-10-30T20:30:18.849" v="238" actId="692"/>
          <ac:spMkLst>
            <pc:docMk/>
            <pc:sldMk cId="4051705818" sldId="355"/>
            <ac:spMk id="8" creationId="{560E7690-A6AE-4F96-A886-541AC2D70AB9}"/>
          </ac:spMkLst>
        </pc:spChg>
        <pc:spChg chg="mod">
          <ac:chgData name="Heidi Schneider" userId="d04c962a-8450-4fd9-b1ff-442e3d3ea2e5" providerId="ADAL" clId="{79EDD41D-44E5-4D84-BEB9-F58F110BBF61}" dt="2025-10-30T20:30:18.849" v="238" actId="692"/>
          <ac:spMkLst>
            <pc:docMk/>
            <pc:sldMk cId="4051705818" sldId="355"/>
            <ac:spMk id="11" creationId="{CE4AAB06-68BF-4A0E-88B8-CD1E69CDE503}"/>
          </ac:spMkLst>
        </pc:spChg>
        <pc:spChg chg="mod">
          <ac:chgData name="Heidi Schneider" userId="d04c962a-8450-4fd9-b1ff-442e3d3ea2e5" providerId="ADAL" clId="{79EDD41D-44E5-4D84-BEB9-F58F110BBF61}" dt="2025-10-30T20:30:18.849" v="238" actId="692"/>
          <ac:spMkLst>
            <pc:docMk/>
            <pc:sldMk cId="4051705818" sldId="355"/>
            <ac:spMk id="13" creationId="{1C56D3E5-48AA-47AA-A26C-07FEB00911A4}"/>
          </ac:spMkLst>
        </pc:spChg>
        <pc:spChg chg="mod">
          <ac:chgData name="Heidi Schneider" userId="d04c962a-8450-4fd9-b1ff-442e3d3ea2e5" providerId="ADAL" clId="{79EDD41D-44E5-4D84-BEB9-F58F110BBF61}" dt="2025-10-30T20:30:28.496" v="239" actId="207"/>
          <ac:spMkLst>
            <pc:docMk/>
            <pc:sldMk cId="4051705818" sldId="355"/>
            <ac:spMk id="14" creationId="{466BAFF4-966A-4FAD-A1FB-C859504A4480}"/>
          </ac:spMkLst>
        </pc:spChg>
        <pc:spChg chg="mod">
          <ac:chgData name="Heidi Schneider" userId="d04c962a-8450-4fd9-b1ff-442e3d3ea2e5" providerId="ADAL" clId="{79EDD41D-44E5-4D84-BEB9-F58F110BBF61}" dt="2025-10-30T20:30:28.496" v="239" actId="207"/>
          <ac:spMkLst>
            <pc:docMk/>
            <pc:sldMk cId="4051705818" sldId="355"/>
            <ac:spMk id="15" creationId="{3630E908-FB37-4CD7-AAA0-B09F2463E433}"/>
          </ac:spMkLst>
        </pc:spChg>
        <pc:spChg chg="mod">
          <ac:chgData name="Heidi Schneider" userId="d04c962a-8450-4fd9-b1ff-442e3d3ea2e5" providerId="ADAL" clId="{79EDD41D-44E5-4D84-BEB9-F58F110BBF61}" dt="2025-10-30T20:31:21.509" v="253" actId="1076"/>
          <ac:spMkLst>
            <pc:docMk/>
            <pc:sldMk cId="4051705818" sldId="355"/>
            <ac:spMk id="16" creationId="{47F36803-25AA-4E0D-BBD4-73DEF55DBFAE}"/>
          </ac:spMkLst>
        </pc:spChg>
        <pc:spChg chg="del">
          <ac:chgData name="Heidi Schneider" userId="d04c962a-8450-4fd9-b1ff-442e3d3ea2e5" providerId="ADAL" clId="{79EDD41D-44E5-4D84-BEB9-F58F110BBF61}" dt="2025-10-30T20:30:31.327" v="240" actId="478"/>
          <ac:spMkLst>
            <pc:docMk/>
            <pc:sldMk cId="4051705818" sldId="355"/>
            <ac:spMk id="20" creationId="{9944CB90-B54D-49EC-8C50-64BC322D38D1}"/>
          </ac:spMkLst>
        </pc:spChg>
        <pc:spChg chg="del">
          <ac:chgData name="Heidi Schneider" userId="d04c962a-8450-4fd9-b1ff-442e3d3ea2e5" providerId="ADAL" clId="{79EDD41D-44E5-4D84-BEB9-F58F110BBF61}" dt="2025-10-30T20:30:33.487" v="242" actId="478"/>
          <ac:spMkLst>
            <pc:docMk/>
            <pc:sldMk cId="4051705818" sldId="355"/>
            <ac:spMk id="23" creationId="{8F29D16D-AF57-4D99-A42A-14400EB579C6}"/>
          </ac:spMkLst>
        </pc:spChg>
        <pc:spChg chg="del">
          <ac:chgData name="Heidi Schneider" userId="d04c962a-8450-4fd9-b1ff-442e3d3ea2e5" providerId="ADAL" clId="{79EDD41D-44E5-4D84-BEB9-F58F110BBF61}" dt="2025-10-30T20:30:32.590" v="241" actId="478"/>
          <ac:spMkLst>
            <pc:docMk/>
            <pc:sldMk cId="4051705818" sldId="355"/>
            <ac:spMk id="26" creationId="{EA05271E-0B8F-4E5E-B4CB-CD782FEB0B13}"/>
          </ac:spMkLst>
        </pc:spChg>
        <pc:spChg chg="mod">
          <ac:chgData name="Heidi Schneider" userId="d04c962a-8450-4fd9-b1ff-442e3d3ea2e5" providerId="ADAL" clId="{79EDD41D-44E5-4D84-BEB9-F58F110BBF61}" dt="2025-10-30T20:31:13.560" v="250" actId="1076"/>
          <ac:spMkLst>
            <pc:docMk/>
            <pc:sldMk cId="4051705818" sldId="355"/>
            <ac:spMk id="27" creationId="{A1A7B0C7-5828-433F-A41A-409DE8E4782B}"/>
          </ac:spMkLst>
        </pc:spChg>
      </pc:sldChg>
      <pc:sldChg chg="modSp mod setBg modNotesTx">
        <pc:chgData name="Heidi Schneider" userId="d04c962a-8450-4fd9-b1ff-442e3d3ea2e5" providerId="ADAL" clId="{79EDD41D-44E5-4D84-BEB9-F58F110BBF61}" dt="2025-10-30T20:56:47.384" v="580" actId="114"/>
        <pc:sldMkLst>
          <pc:docMk/>
          <pc:sldMk cId="2236168093" sldId="356"/>
        </pc:sldMkLst>
        <pc:spChg chg="mod">
          <ac:chgData name="Heidi Schneider" userId="d04c962a-8450-4fd9-b1ff-442e3d3ea2e5" providerId="ADAL" clId="{79EDD41D-44E5-4D84-BEB9-F58F110BBF61}" dt="2025-10-30T20:35:30.458" v="289" actId="1076"/>
          <ac:spMkLst>
            <pc:docMk/>
            <pc:sldMk cId="2236168093" sldId="356"/>
            <ac:spMk id="3" creationId="{84E85E9E-67E3-44B8-99C1-53F397BC8CB2}"/>
          </ac:spMkLst>
        </pc:spChg>
        <pc:spChg chg="mod">
          <ac:chgData name="Heidi Schneider" userId="d04c962a-8450-4fd9-b1ff-442e3d3ea2e5" providerId="ADAL" clId="{79EDD41D-44E5-4D84-BEB9-F58F110BBF61}" dt="2025-10-30T20:35:36.582" v="290" actId="207"/>
          <ac:spMkLst>
            <pc:docMk/>
            <pc:sldMk cId="2236168093" sldId="356"/>
            <ac:spMk id="5" creationId="{2D2D663F-B916-30D2-107C-7FF1E618550F}"/>
          </ac:spMkLst>
        </pc:spChg>
        <pc:spChg chg="mod">
          <ac:chgData name="Heidi Schneider" userId="d04c962a-8450-4fd9-b1ff-442e3d3ea2e5" providerId="ADAL" clId="{79EDD41D-44E5-4D84-BEB9-F58F110BBF61}" dt="2025-10-30T20:35:36.582" v="290" actId="207"/>
          <ac:spMkLst>
            <pc:docMk/>
            <pc:sldMk cId="2236168093" sldId="356"/>
            <ac:spMk id="9" creationId="{9288A09E-C60E-7B15-ABFA-6B7719CC09D2}"/>
          </ac:spMkLst>
        </pc:spChg>
        <pc:spChg chg="mod">
          <ac:chgData name="Heidi Schneider" userId="d04c962a-8450-4fd9-b1ff-442e3d3ea2e5" providerId="ADAL" clId="{79EDD41D-44E5-4D84-BEB9-F58F110BBF61}" dt="2025-10-30T20:35:36.582" v="290" actId="207"/>
          <ac:spMkLst>
            <pc:docMk/>
            <pc:sldMk cId="2236168093" sldId="356"/>
            <ac:spMk id="10" creationId="{50DF6F01-A26F-5EC0-6506-8E87ECEE576A}"/>
          </ac:spMkLst>
        </pc:spChg>
      </pc:sldChg>
      <pc:sldChg chg="setBg modNotesTx">
        <pc:chgData name="Heidi Schneider" userId="d04c962a-8450-4fd9-b1ff-442e3d3ea2e5" providerId="ADAL" clId="{79EDD41D-44E5-4D84-BEB9-F58F110BBF61}" dt="2025-10-30T20:55:50.102" v="525" actId="20577"/>
        <pc:sldMkLst>
          <pc:docMk/>
          <pc:sldMk cId="3197337438" sldId="358"/>
        </pc:sldMkLst>
      </pc:sldChg>
      <pc:sldChg chg="setBg modNotesTx">
        <pc:chgData name="Heidi Schneider" userId="d04c962a-8450-4fd9-b1ff-442e3d3ea2e5" providerId="ADAL" clId="{79EDD41D-44E5-4D84-BEB9-F58F110BBF61}" dt="2025-10-30T20:56:20.569" v="561" actId="114"/>
        <pc:sldMkLst>
          <pc:docMk/>
          <pc:sldMk cId="1325073547" sldId="359"/>
        </pc:sldMkLst>
      </pc:sldChg>
      <pc:sldChg chg="addSp delSp modSp mod setBg modNotesTx">
        <pc:chgData name="Heidi Schneider" userId="d04c962a-8450-4fd9-b1ff-442e3d3ea2e5" providerId="ADAL" clId="{79EDD41D-44E5-4D84-BEB9-F58F110BBF61}" dt="2025-10-30T21:51:29.552" v="1681" actId="20577"/>
        <pc:sldMkLst>
          <pc:docMk/>
          <pc:sldMk cId="3959744200" sldId="360"/>
        </pc:sldMkLst>
        <pc:picChg chg="add mod">
          <ac:chgData name="Heidi Schneider" userId="d04c962a-8450-4fd9-b1ff-442e3d3ea2e5" providerId="ADAL" clId="{79EDD41D-44E5-4D84-BEB9-F58F110BBF61}" dt="2025-10-30T20:51:15.924" v="461"/>
          <ac:picMkLst>
            <pc:docMk/>
            <pc:sldMk cId="3959744200" sldId="360"/>
            <ac:picMk id="4" creationId="{63911396-E6E7-FC25-A907-7D30F62B1BD0}"/>
          </ac:picMkLst>
        </pc:picChg>
        <pc:picChg chg="del">
          <ac:chgData name="Heidi Schneider" userId="d04c962a-8450-4fd9-b1ff-442e3d3ea2e5" providerId="ADAL" clId="{79EDD41D-44E5-4D84-BEB9-F58F110BBF61}" dt="2025-10-30T20:51:14.947" v="460" actId="478"/>
          <ac:picMkLst>
            <pc:docMk/>
            <pc:sldMk cId="3959744200" sldId="360"/>
            <ac:picMk id="5" creationId="{D40F9FDC-EF53-4922-8962-099173B1F3AD}"/>
          </ac:picMkLst>
        </pc:picChg>
      </pc:sldChg>
      <pc:sldChg chg="modSp mod setBg">
        <pc:chgData name="Heidi Schneider" userId="d04c962a-8450-4fd9-b1ff-442e3d3ea2e5" providerId="ADAL" clId="{79EDD41D-44E5-4D84-BEB9-F58F110BBF61}" dt="2025-10-30T21:22:50.689" v="1064" actId="1076"/>
        <pc:sldMkLst>
          <pc:docMk/>
          <pc:sldMk cId="268112010" sldId="361"/>
        </pc:sldMkLst>
        <pc:spChg chg="mod">
          <ac:chgData name="Heidi Schneider" userId="d04c962a-8450-4fd9-b1ff-442e3d3ea2e5" providerId="ADAL" clId="{79EDD41D-44E5-4D84-BEB9-F58F110BBF61}" dt="2025-10-30T20:08:53.886" v="55" actId="692"/>
          <ac:spMkLst>
            <pc:docMk/>
            <pc:sldMk cId="268112010" sldId="361"/>
            <ac:spMk id="10" creationId="{BD139A4A-2ECD-7DCC-E355-1770B763A55A}"/>
          </ac:spMkLst>
        </pc:spChg>
        <pc:spChg chg="mod">
          <ac:chgData name="Heidi Schneider" userId="d04c962a-8450-4fd9-b1ff-442e3d3ea2e5" providerId="ADAL" clId="{79EDD41D-44E5-4D84-BEB9-F58F110BBF61}" dt="2025-10-30T20:09:16.042" v="60" actId="1076"/>
          <ac:spMkLst>
            <pc:docMk/>
            <pc:sldMk cId="268112010" sldId="361"/>
            <ac:spMk id="12" creationId="{D81CF87F-6E5B-4C52-D385-0BB5771B5859}"/>
          </ac:spMkLst>
        </pc:spChg>
        <pc:spChg chg="mod">
          <ac:chgData name="Heidi Schneider" userId="d04c962a-8450-4fd9-b1ff-442e3d3ea2e5" providerId="ADAL" clId="{79EDD41D-44E5-4D84-BEB9-F58F110BBF61}" dt="2025-10-30T20:08:57.787" v="56" actId="692"/>
          <ac:spMkLst>
            <pc:docMk/>
            <pc:sldMk cId="268112010" sldId="361"/>
            <ac:spMk id="14" creationId="{9F06C57B-E36C-40CE-F4BE-EC09FB0A4903}"/>
          </ac:spMkLst>
        </pc:spChg>
        <pc:spChg chg="mod">
          <ac:chgData name="Heidi Schneider" userId="d04c962a-8450-4fd9-b1ff-442e3d3ea2e5" providerId="ADAL" clId="{79EDD41D-44E5-4D84-BEB9-F58F110BBF61}" dt="2025-10-30T20:09:45.072" v="65" actId="1076"/>
          <ac:spMkLst>
            <pc:docMk/>
            <pc:sldMk cId="268112010" sldId="361"/>
            <ac:spMk id="16" creationId="{A1D25276-7034-3184-0904-B342AF45E0AC}"/>
          </ac:spMkLst>
        </pc:spChg>
        <pc:spChg chg="mod">
          <ac:chgData name="Heidi Schneider" userId="d04c962a-8450-4fd9-b1ff-442e3d3ea2e5" providerId="ADAL" clId="{79EDD41D-44E5-4D84-BEB9-F58F110BBF61}" dt="2025-10-30T20:09:01.589" v="57" actId="692"/>
          <ac:spMkLst>
            <pc:docMk/>
            <pc:sldMk cId="268112010" sldId="361"/>
            <ac:spMk id="26" creationId="{238991E0-5EEB-7696-7CC5-6AC955DBE8CD}"/>
          </ac:spMkLst>
        </pc:spChg>
        <pc:spChg chg="mod">
          <ac:chgData name="Heidi Schneider" userId="d04c962a-8450-4fd9-b1ff-442e3d3ea2e5" providerId="ADAL" clId="{79EDD41D-44E5-4D84-BEB9-F58F110BBF61}" dt="2025-10-30T20:09:48.308" v="66" actId="1076"/>
          <ac:spMkLst>
            <pc:docMk/>
            <pc:sldMk cId="268112010" sldId="361"/>
            <ac:spMk id="28" creationId="{D6C7169E-B01E-C1A1-7FC4-C9A30654C364}"/>
          </ac:spMkLst>
        </pc:spChg>
        <pc:spChg chg="mod">
          <ac:chgData name="Heidi Schneider" userId="d04c962a-8450-4fd9-b1ff-442e3d3ea2e5" providerId="ADAL" clId="{79EDD41D-44E5-4D84-BEB9-F58F110BBF61}" dt="2025-10-30T20:09:05.453" v="58" actId="692"/>
          <ac:spMkLst>
            <pc:docMk/>
            <pc:sldMk cId="268112010" sldId="361"/>
            <ac:spMk id="30" creationId="{1D88F4D7-4C06-BA49-3A1D-C562B52D87DC}"/>
          </ac:spMkLst>
        </pc:spChg>
        <pc:spChg chg="mod">
          <ac:chgData name="Heidi Schneider" userId="d04c962a-8450-4fd9-b1ff-442e3d3ea2e5" providerId="ADAL" clId="{79EDD41D-44E5-4D84-BEB9-F58F110BBF61}" dt="2025-10-30T20:09:57.160" v="68" actId="1076"/>
          <ac:spMkLst>
            <pc:docMk/>
            <pc:sldMk cId="268112010" sldId="361"/>
            <ac:spMk id="32" creationId="{664102A5-9DB0-48F1-7426-4539EB2F8B1C}"/>
          </ac:spMkLst>
        </pc:spChg>
        <pc:grpChg chg="mod">
          <ac:chgData name="Heidi Schneider" userId="d04c962a-8450-4fd9-b1ff-442e3d3ea2e5" providerId="ADAL" clId="{79EDD41D-44E5-4D84-BEB9-F58F110BBF61}" dt="2025-10-30T21:22:33.506" v="1061" actId="1076"/>
          <ac:grpSpMkLst>
            <pc:docMk/>
            <pc:sldMk cId="268112010" sldId="361"/>
            <ac:grpSpMk id="13" creationId="{7FCF6CB8-CA8D-086A-B18C-7DE41CFBCC7F}"/>
          </ac:grpSpMkLst>
        </pc:grpChg>
        <pc:grpChg chg="mod">
          <ac:chgData name="Heidi Schneider" userId="d04c962a-8450-4fd9-b1ff-442e3d3ea2e5" providerId="ADAL" clId="{79EDD41D-44E5-4D84-BEB9-F58F110BBF61}" dt="2025-10-30T21:22:39.311" v="1062" actId="1076"/>
          <ac:grpSpMkLst>
            <pc:docMk/>
            <pc:sldMk cId="268112010" sldId="361"/>
            <ac:grpSpMk id="25" creationId="{7D2F1D22-FE43-B6AD-60A0-A0BC5BD42350}"/>
          </ac:grpSpMkLst>
        </pc:grpChg>
        <pc:grpChg chg="mod">
          <ac:chgData name="Heidi Schneider" userId="d04c962a-8450-4fd9-b1ff-442e3d3ea2e5" providerId="ADAL" clId="{79EDD41D-44E5-4D84-BEB9-F58F110BBF61}" dt="2025-10-30T21:22:50.689" v="1064" actId="1076"/>
          <ac:grpSpMkLst>
            <pc:docMk/>
            <pc:sldMk cId="268112010" sldId="361"/>
            <ac:grpSpMk id="29" creationId="{FEDD5488-4F68-5CBC-12EF-969438B22394}"/>
          </ac:grpSpMkLst>
        </pc:grpChg>
      </pc:sldChg>
      <pc:sldChg chg="modSp mod setBg">
        <pc:chgData name="Heidi Schneider" userId="d04c962a-8450-4fd9-b1ff-442e3d3ea2e5" providerId="ADAL" clId="{79EDD41D-44E5-4D84-BEB9-F58F110BBF61}" dt="2025-10-30T20:11:38.387" v="81" actId="1076"/>
        <pc:sldMkLst>
          <pc:docMk/>
          <pc:sldMk cId="686226437" sldId="362"/>
        </pc:sldMkLst>
        <pc:spChg chg="mod">
          <ac:chgData name="Heidi Schneider" userId="d04c962a-8450-4fd9-b1ff-442e3d3ea2e5" providerId="ADAL" clId="{79EDD41D-44E5-4D84-BEB9-F58F110BBF61}" dt="2025-10-30T20:11:38.387" v="81" actId="1076"/>
          <ac:spMkLst>
            <pc:docMk/>
            <pc:sldMk cId="686226437" sldId="362"/>
            <ac:spMk id="4" creationId="{3BBB9F63-1150-F915-0A1C-5107076CDF86}"/>
          </ac:spMkLst>
        </pc:spChg>
        <pc:spChg chg="mod">
          <ac:chgData name="Heidi Schneider" userId="d04c962a-8450-4fd9-b1ff-442e3d3ea2e5" providerId="ADAL" clId="{79EDD41D-44E5-4D84-BEB9-F58F110BBF61}" dt="2025-10-30T20:10:21.370" v="70" actId="692"/>
          <ac:spMkLst>
            <pc:docMk/>
            <pc:sldMk cId="686226437" sldId="362"/>
            <ac:spMk id="6" creationId="{04A70317-BFA6-A851-B6BA-1579C7E3BAA4}"/>
          </ac:spMkLst>
        </pc:spChg>
        <pc:spChg chg="mod">
          <ac:chgData name="Heidi Schneider" userId="d04c962a-8450-4fd9-b1ff-442e3d3ea2e5" providerId="ADAL" clId="{79EDD41D-44E5-4D84-BEB9-F58F110BBF61}" dt="2025-10-30T20:10:14.298" v="69" actId="692"/>
          <ac:spMkLst>
            <pc:docMk/>
            <pc:sldMk cId="686226437" sldId="362"/>
            <ac:spMk id="7" creationId="{584C6027-BC92-FE9B-08CE-3FE167C1F7D1}"/>
          </ac:spMkLst>
        </pc:spChg>
        <pc:spChg chg="mod">
          <ac:chgData name="Heidi Schneider" userId="d04c962a-8450-4fd9-b1ff-442e3d3ea2e5" providerId="ADAL" clId="{79EDD41D-44E5-4D84-BEB9-F58F110BBF61}" dt="2025-10-30T20:10:14.298" v="69" actId="692"/>
          <ac:spMkLst>
            <pc:docMk/>
            <pc:sldMk cId="686226437" sldId="362"/>
            <ac:spMk id="8" creationId="{DF51BF2C-2E16-680A-3395-0581CF947CE1}"/>
          </ac:spMkLst>
        </pc:spChg>
        <pc:spChg chg="mod">
          <ac:chgData name="Heidi Schneider" userId="d04c962a-8450-4fd9-b1ff-442e3d3ea2e5" providerId="ADAL" clId="{79EDD41D-44E5-4D84-BEB9-F58F110BBF61}" dt="2025-10-30T20:10:14.298" v="69" actId="692"/>
          <ac:spMkLst>
            <pc:docMk/>
            <pc:sldMk cId="686226437" sldId="362"/>
            <ac:spMk id="10" creationId="{B2A35696-E4BA-4BF9-078F-5CB378020F3F}"/>
          </ac:spMkLst>
        </pc:spChg>
        <pc:spChg chg="mod">
          <ac:chgData name="Heidi Schneider" userId="d04c962a-8450-4fd9-b1ff-442e3d3ea2e5" providerId="ADAL" clId="{79EDD41D-44E5-4D84-BEB9-F58F110BBF61}" dt="2025-10-30T20:10:14.298" v="69" actId="692"/>
          <ac:spMkLst>
            <pc:docMk/>
            <pc:sldMk cId="686226437" sldId="362"/>
            <ac:spMk id="11" creationId="{2972149E-DD54-CF2F-811D-EE4FA1632FCC}"/>
          </ac:spMkLst>
        </pc:spChg>
        <pc:spChg chg="mod">
          <ac:chgData name="Heidi Schneider" userId="d04c962a-8450-4fd9-b1ff-442e3d3ea2e5" providerId="ADAL" clId="{79EDD41D-44E5-4D84-BEB9-F58F110BBF61}" dt="2025-10-30T20:10:21.370" v="70" actId="692"/>
          <ac:spMkLst>
            <pc:docMk/>
            <pc:sldMk cId="686226437" sldId="362"/>
            <ac:spMk id="12" creationId="{B833F881-73CF-9003-C215-B723938F78A6}"/>
          </ac:spMkLst>
        </pc:spChg>
        <pc:spChg chg="mod">
          <ac:chgData name="Heidi Schneider" userId="d04c962a-8450-4fd9-b1ff-442e3d3ea2e5" providerId="ADAL" clId="{79EDD41D-44E5-4D84-BEB9-F58F110BBF61}" dt="2025-10-30T20:10:14.298" v="69" actId="692"/>
          <ac:spMkLst>
            <pc:docMk/>
            <pc:sldMk cId="686226437" sldId="362"/>
            <ac:spMk id="13" creationId="{71A529FA-A878-A228-5B47-741B79018D31}"/>
          </ac:spMkLst>
        </pc:spChg>
        <pc:spChg chg="mod">
          <ac:chgData name="Heidi Schneider" userId="d04c962a-8450-4fd9-b1ff-442e3d3ea2e5" providerId="ADAL" clId="{79EDD41D-44E5-4D84-BEB9-F58F110BBF61}" dt="2025-10-30T20:10:14.298" v="69" actId="692"/>
          <ac:spMkLst>
            <pc:docMk/>
            <pc:sldMk cId="686226437" sldId="362"/>
            <ac:spMk id="14" creationId="{4BC78FE9-1690-7DC2-4A96-8DF1E9CEB68F}"/>
          </ac:spMkLst>
        </pc:spChg>
        <pc:spChg chg="mod">
          <ac:chgData name="Heidi Schneider" userId="d04c962a-8450-4fd9-b1ff-442e3d3ea2e5" providerId="ADAL" clId="{79EDD41D-44E5-4D84-BEB9-F58F110BBF61}" dt="2025-10-30T20:10:14.298" v="69" actId="692"/>
          <ac:spMkLst>
            <pc:docMk/>
            <pc:sldMk cId="686226437" sldId="362"/>
            <ac:spMk id="21" creationId="{32F9FB0D-8E8D-5B27-03F0-65D055A4B756}"/>
          </ac:spMkLst>
        </pc:spChg>
      </pc:sldChg>
      <pc:sldChg chg="modSp mod setBg">
        <pc:chgData name="Heidi Schneider" userId="d04c962a-8450-4fd9-b1ff-442e3d3ea2e5" providerId="ADAL" clId="{79EDD41D-44E5-4D84-BEB9-F58F110BBF61}" dt="2025-10-30T20:12:31.840" v="92" actId="1076"/>
        <pc:sldMkLst>
          <pc:docMk/>
          <pc:sldMk cId="4288696370" sldId="363"/>
        </pc:sldMkLst>
        <pc:spChg chg="mod">
          <ac:chgData name="Heidi Schneider" userId="d04c962a-8450-4fd9-b1ff-442e3d3ea2e5" providerId="ADAL" clId="{79EDD41D-44E5-4D84-BEB9-F58F110BBF61}" dt="2025-10-30T20:11:48.462" v="82" actId="692"/>
          <ac:spMkLst>
            <pc:docMk/>
            <pc:sldMk cId="4288696370" sldId="363"/>
            <ac:spMk id="11" creationId="{19570F89-4768-BABC-BD4A-3AA569D2005F}"/>
          </ac:spMkLst>
        </pc:spChg>
        <pc:spChg chg="mod">
          <ac:chgData name="Heidi Schneider" userId="d04c962a-8450-4fd9-b1ff-442e3d3ea2e5" providerId="ADAL" clId="{79EDD41D-44E5-4D84-BEB9-F58F110BBF61}" dt="2025-10-30T20:12:04.251" v="86" actId="1076"/>
          <ac:spMkLst>
            <pc:docMk/>
            <pc:sldMk cId="4288696370" sldId="363"/>
            <ac:spMk id="13" creationId="{7BF0F4D1-CD91-CD5F-3581-E13715E873CF}"/>
          </ac:spMkLst>
        </pc:spChg>
        <pc:spChg chg="mod">
          <ac:chgData name="Heidi Schneider" userId="d04c962a-8450-4fd9-b1ff-442e3d3ea2e5" providerId="ADAL" clId="{79EDD41D-44E5-4D84-BEB9-F58F110BBF61}" dt="2025-10-30T20:11:52.302" v="83" actId="692"/>
          <ac:spMkLst>
            <pc:docMk/>
            <pc:sldMk cId="4288696370" sldId="363"/>
            <ac:spMk id="28" creationId="{6B30275C-9EBB-066E-C1FC-84978A3C54EB}"/>
          </ac:spMkLst>
        </pc:spChg>
        <pc:spChg chg="mod">
          <ac:chgData name="Heidi Schneider" userId="d04c962a-8450-4fd9-b1ff-442e3d3ea2e5" providerId="ADAL" clId="{79EDD41D-44E5-4D84-BEB9-F58F110BBF61}" dt="2025-10-30T20:12:13.684" v="88" actId="1076"/>
          <ac:spMkLst>
            <pc:docMk/>
            <pc:sldMk cId="4288696370" sldId="363"/>
            <ac:spMk id="32" creationId="{FC9CB639-67A3-AA53-0D8A-CEDD9A6DE6CC}"/>
          </ac:spMkLst>
        </pc:spChg>
        <pc:spChg chg="mod">
          <ac:chgData name="Heidi Schneider" userId="d04c962a-8450-4fd9-b1ff-442e3d3ea2e5" providerId="ADAL" clId="{79EDD41D-44E5-4D84-BEB9-F58F110BBF61}" dt="2025-10-30T20:12:29.164" v="91" actId="1076"/>
          <ac:spMkLst>
            <pc:docMk/>
            <pc:sldMk cId="4288696370" sldId="363"/>
            <ac:spMk id="37" creationId="{8CDD844F-5D5F-7732-C626-297993AFD74A}"/>
          </ac:spMkLst>
        </pc:spChg>
        <pc:spChg chg="mod">
          <ac:chgData name="Heidi Schneider" userId="d04c962a-8450-4fd9-b1ff-442e3d3ea2e5" providerId="ADAL" clId="{79EDD41D-44E5-4D84-BEB9-F58F110BBF61}" dt="2025-10-30T20:12:21.553" v="90" actId="1076"/>
          <ac:spMkLst>
            <pc:docMk/>
            <pc:sldMk cId="4288696370" sldId="363"/>
            <ac:spMk id="39" creationId="{4E0013B5-51E4-A106-1C58-628C7FF9401A}"/>
          </ac:spMkLst>
        </pc:spChg>
        <pc:picChg chg="mod">
          <ac:chgData name="Heidi Schneider" userId="d04c962a-8450-4fd9-b1ff-442e3d3ea2e5" providerId="ADAL" clId="{79EDD41D-44E5-4D84-BEB9-F58F110BBF61}" dt="2025-10-30T20:12:31.840" v="92" actId="1076"/>
          <ac:picMkLst>
            <pc:docMk/>
            <pc:sldMk cId="4288696370" sldId="363"/>
            <ac:picMk id="41" creationId="{DA86551C-29CF-23B3-6123-610A032BBDA9}"/>
          </ac:picMkLst>
        </pc:picChg>
      </pc:sldChg>
      <pc:sldChg chg="setBg modNotesTx">
        <pc:chgData name="Heidi Schneider" userId="d04c962a-8450-4fd9-b1ff-442e3d3ea2e5" providerId="ADAL" clId="{79EDD41D-44E5-4D84-BEB9-F58F110BBF61}" dt="2025-10-30T20:57:40.340" v="645" actId="114"/>
        <pc:sldMkLst>
          <pc:docMk/>
          <pc:sldMk cId="3843718408" sldId="364"/>
        </pc:sldMkLst>
      </pc:sldChg>
      <pc:sldChg chg="setBg modNotesTx">
        <pc:chgData name="Heidi Schneider" userId="d04c962a-8450-4fd9-b1ff-442e3d3ea2e5" providerId="ADAL" clId="{79EDD41D-44E5-4D84-BEB9-F58F110BBF61}" dt="2025-10-30T20:57:59.280" v="670" actId="114"/>
        <pc:sldMkLst>
          <pc:docMk/>
          <pc:sldMk cId="140736109" sldId="365"/>
        </pc:sldMkLst>
      </pc:sldChg>
      <pc:sldChg chg="setBg modNotesTx">
        <pc:chgData name="Heidi Schneider" userId="d04c962a-8450-4fd9-b1ff-442e3d3ea2e5" providerId="ADAL" clId="{79EDD41D-44E5-4D84-BEB9-F58F110BBF61}" dt="2025-10-30T20:58:16.426" v="689" actId="114"/>
        <pc:sldMkLst>
          <pc:docMk/>
          <pc:sldMk cId="10401007" sldId="366"/>
        </pc:sldMkLst>
      </pc:sldChg>
      <pc:sldChg chg="setBg modNotesTx">
        <pc:chgData name="Heidi Schneider" userId="d04c962a-8450-4fd9-b1ff-442e3d3ea2e5" providerId="ADAL" clId="{79EDD41D-44E5-4D84-BEB9-F58F110BBF61}" dt="2025-10-30T20:58:34.534" v="710" actId="114"/>
        <pc:sldMkLst>
          <pc:docMk/>
          <pc:sldMk cId="3331822207" sldId="367"/>
        </pc:sldMkLst>
      </pc:sldChg>
      <pc:sldChg chg="modSp mod setBg">
        <pc:chgData name="Heidi Schneider" userId="d04c962a-8450-4fd9-b1ff-442e3d3ea2e5" providerId="ADAL" clId="{79EDD41D-44E5-4D84-BEB9-F58F110BBF61}" dt="2025-10-30T20:14:25.463" v="103" actId="14100"/>
        <pc:sldMkLst>
          <pc:docMk/>
          <pc:sldMk cId="2630619918" sldId="373"/>
        </pc:sldMkLst>
        <pc:spChg chg="mod">
          <ac:chgData name="Heidi Schneider" userId="d04c962a-8450-4fd9-b1ff-442e3d3ea2e5" providerId="ADAL" clId="{79EDD41D-44E5-4D84-BEB9-F58F110BBF61}" dt="2025-10-30T20:14:01.969" v="101" actId="1076"/>
          <ac:spMkLst>
            <pc:docMk/>
            <pc:sldMk cId="2630619918" sldId="373"/>
            <ac:spMk id="3" creationId="{4E31A2FF-7007-E804-A72F-1A44BD7E5FDD}"/>
          </ac:spMkLst>
        </pc:spChg>
        <pc:spChg chg="mod">
          <ac:chgData name="Heidi Schneider" userId="d04c962a-8450-4fd9-b1ff-442e3d3ea2e5" providerId="ADAL" clId="{79EDD41D-44E5-4D84-BEB9-F58F110BBF61}" dt="2025-10-30T20:14:01.969" v="101" actId="1076"/>
          <ac:spMkLst>
            <pc:docMk/>
            <pc:sldMk cId="2630619918" sldId="373"/>
            <ac:spMk id="4" creationId="{3BBB9F63-1150-F915-0A1C-5107076CDF86}"/>
          </ac:spMkLst>
        </pc:spChg>
        <pc:spChg chg="mod">
          <ac:chgData name="Heidi Schneider" userId="d04c962a-8450-4fd9-b1ff-442e3d3ea2e5" providerId="ADAL" clId="{79EDD41D-44E5-4D84-BEB9-F58F110BBF61}" dt="2025-10-30T20:13:08.556" v="96" actId="692"/>
          <ac:spMkLst>
            <pc:docMk/>
            <pc:sldMk cId="2630619918" sldId="373"/>
            <ac:spMk id="6" creationId="{04A70317-BFA6-A851-B6BA-1579C7E3BAA4}"/>
          </ac:spMkLst>
        </pc:spChg>
        <pc:spChg chg="mod">
          <ac:chgData name="Heidi Schneider" userId="d04c962a-8450-4fd9-b1ff-442e3d3ea2e5" providerId="ADAL" clId="{79EDD41D-44E5-4D84-BEB9-F58F110BBF61}" dt="2025-10-30T20:14:01.969" v="101" actId="1076"/>
          <ac:spMkLst>
            <pc:docMk/>
            <pc:sldMk cId="2630619918" sldId="373"/>
            <ac:spMk id="7" creationId="{584C6027-BC92-FE9B-08CE-3FE167C1F7D1}"/>
          </ac:spMkLst>
        </pc:spChg>
        <pc:spChg chg="mod">
          <ac:chgData name="Heidi Schneider" userId="d04c962a-8450-4fd9-b1ff-442e3d3ea2e5" providerId="ADAL" clId="{79EDD41D-44E5-4D84-BEB9-F58F110BBF61}" dt="2025-10-30T20:14:01.969" v="101" actId="1076"/>
          <ac:spMkLst>
            <pc:docMk/>
            <pc:sldMk cId="2630619918" sldId="373"/>
            <ac:spMk id="8" creationId="{99D77200-420F-EC91-0739-9E3475BF6DA1}"/>
          </ac:spMkLst>
        </pc:spChg>
        <pc:spChg chg="mod">
          <ac:chgData name="Heidi Schneider" userId="d04c962a-8450-4fd9-b1ff-442e3d3ea2e5" providerId="ADAL" clId="{79EDD41D-44E5-4D84-BEB9-F58F110BBF61}" dt="2025-10-30T20:14:01.969" v="101" actId="1076"/>
          <ac:spMkLst>
            <pc:docMk/>
            <pc:sldMk cId="2630619918" sldId="373"/>
            <ac:spMk id="10" creationId="{D7C22972-E8DA-1CE6-9C3F-2A3BDAE1BE18}"/>
          </ac:spMkLst>
        </pc:spChg>
        <pc:spChg chg="mod">
          <ac:chgData name="Heidi Schneider" userId="d04c962a-8450-4fd9-b1ff-442e3d3ea2e5" providerId="ADAL" clId="{79EDD41D-44E5-4D84-BEB9-F58F110BBF61}" dt="2025-10-30T20:13:08.556" v="96" actId="692"/>
          <ac:spMkLst>
            <pc:docMk/>
            <pc:sldMk cId="2630619918" sldId="373"/>
            <ac:spMk id="11" creationId="{A0278A8A-9CD5-821B-6C97-3DAAF5F3B567}"/>
          </ac:spMkLst>
        </pc:spChg>
        <pc:spChg chg="mod">
          <ac:chgData name="Heidi Schneider" userId="d04c962a-8450-4fd9-b1ff-442e3d3ea2e5" providerId="ADAL" clId="{79EDD41D-44E5-4D84-BEB9-F58F110BBF61}" dt="2025-10-30T20:14:19.516" v="102" actId="1076"/>
          <ac:spMkLst>
            <pc:docMk/>
            <pc:sldMk cId="2630619918" sldId="373"/>
            <ac:spMk id="13" creationId="{DD19A76A-859D-AFF6-5A09-0AADD56D9DED}"/>
          </ac:spMkLst>
        </pc:spChg>
        <pc:spChg chg="mod">
          <ac:chgData name="Heidi Schneider" userId="d04c962a-8450-4fd9-b1ff-442e3d3ea2e5" providerId="ADAL" clId="{79EDD41D-44E5-4D84-BEB9-F58F110BBF61}" dt="2025-10-30T20:14:25.463" v="103" actId="14100"/>
          <ac:spMkLst>
            <pc:docMk/>
            <pc:sldMk cId="2630619918" sldId="373"/>
            <ac:spMk id="14" creationId="{E7FA3D95-0599-7B77-6227-71DF39F80F85}"/>
          </ac:spMkLst>
        </pc:spChg>
        <pc:spChg chg="mod">
          <ac:chgData name="Heidi Schneider" userId="d04c962a-8450-4fd9-b1ff-442e3d3ea2e5" providerId="ADAL" clId="{79EDD41D-44E5-4D84-BEB9-F58F110BBF61}" dt="2025-10-30T20:14:01.969" v="101" actId="1076"/>
          <ac:spMkLst>
            <pc:docMk/>
            <pc:sldMk cId="2630619918" sldId="373"/>
            <ac:spMk id="16" creationId="{79BA83E4-7269-1AE7-7C98-80E2886102AD}"/>
          </ac:spMkLst>
        </pc:spChg>
        <pc:spChg chg="mod">
          <ac:chgData name="Heidi Schneider" userId="d04c962a-8450-4fd9-b1ff-442e3d3ea2e5" providerId="ADAL" clId="{79EDD41D-44E5-4D84-BEB9-F58F110BBF61}" dt="2025-10-30T20:14:01.969" v="101" actId="1076"/>
          <ac:spMkLst>
            <pc:docMk/>
            <pc:sldMk cId="2630619918" sldId="373"/>
            <ac:spMk id="18" creationId="{951E42EF-A73F-419D-AA20-5EFE9FF1939D}"/>
          </ac:spMkLst>
        </pc:spChg>
        <pc:spChg chg="mod">
          <ac:chgData name="Heidi Schneider" userId="d04c962a-8450-4fd9-b1ff-442e3d3ea2e5" providerId="ADAL" clId="{79EDD41D-44E5-4D84-BEB9-F58F110BBF61}" dt="2025-10-30T20:14:01.969" v="101" actId="1076"/>
          <ac:spMkLst>
            <pc:docMk/>
            <pc:sldMk cId="2630619918" sldId="373"/>
            <ac:spMk id="19" creationId="{6C3A1A84-C01F-A47B-20C9-56002D79BF87}"/>
          </ac:spMkLst>
        </pc:spChg>
        <pc:spChg chg="mod">
          <ac:chgData name="Heidi Schneider" userId="d04c962a-8450-4fd9-b1ff-442e3d3ea2e5" providerId="ADAL" clId="{79EDD41D-44E5-4D84-BEB9-F58F110BBF61}" dt="2025-10-30T20:14:01.969" v="101" actId="1076"/>
          <ac:spMkLst>
            <pc:docMk/>
            <pc:sldMk cId="2630619918" sldId="373"/>
            <ac:spMk id="48" creationId="{1ACFCE9E-5741-112F-9595-8694D5F4E202}"/>
          </ac:spMkLst>
        </pc:spChg>
        <pc:cxnChg chg="mod ord">
          <ac:chgData name="Heidi Schneider" userId="d04c962a-8450-4fd9-b1ff-442e3d3ea2e5" providerId="ADAL" clId="{79EDD41D-44E5-4D84-BEB9-F58F110BBF61}" dt="2025-10-30T20:13:29.095" v="99" actId="166"/>
          <ac:cxnSpMkLst>
            <pc:docMk/>
            <pc:sldMk cId="2630619918" sldId="373"/>
            <ac:cxnSpMk id="17" creationId="{163C3973-86EF-6A23-2988-F6DBAE37C164}"/>
          </ac:cxnSpMkLst>
        </pc:cxnChg>
        <pc:cxnChg chg="mod ord">
          <ac:chgData name="Heidi Schneider" userId="d04c962a-8450-4fd9-b1ff-442e3d3ea2e5" providerId="ADAL" clId="{79EDD41D-44E5-4D84-BEB9-F58F110BBF61}" dt="2025-10-30T20:13:29.095" v="99" actId="166"/>
          <ac:cxnSpMkLst>
            <pc:docMk/>
            <pc:sldMk cId="2630619918" sldId="373"/>
            <ac:cxnSpMk id="24" creationId="{26B3E8F3-50B2-9B67-5A3F-3E230B4837A7}"/>
          </ac:cxnSpMkLst>
        </pc:cxnChg>
        <pc:cxnChg chg="mod">
          <ac:chgData name="Heidi Schneider" userId="d04c962a-8450-4fd9-b1ff-442e3d3ea2e5" providerId="ADAL" clId="{79EDD41D-44E5-4D84-BEB9-F58F110BBF61}" dt="2025-10-30T20:13:14.292" v="97" actId="692"/>
          <ac:cxnSpMkLst>
            <pc:docMk/>
            <pc:sldMk cId="2630619918" sldId="373"/>
            <ac:cxnSpMk id="36" creationId="{EBE539ED-E9BE-6D1C-4E50-544611A526AF}"/>
          </ac:cxnSpMkLst>
        </pc:cxnChg>
        <pc:cxnChg chg="mod ord">
          <ac:chgData name="Heidi Schneider" userId="d04c962a-8450-4fd9-b1ff-442e3d3ea2e5" providerId="ADAL" clId="{79EDD41D-44E5-4D84-BEB9-F58F110BBF61}" dt="2025-10-30T20:13:29.095" v="99" actId="166"/>
          <ac:cxnSpMkLst>
            <pc:docMk/>
            <pc:sldMk cId="2630619918" sldId="373"/>
            <ac:cxnSpMk id="42" creationId="{548EE8B1-2931-7FFB-7335-977EB1A76288}"/>
          </ac:cxnSpMkLst>
        </pc:cxnChg>
      </pc:sldChg>
      <pc:sldChg chg="delSp modSp mod setBg modAnim modNotesTx">
        <pc:chgData name="Heidi Schneider" userId="d04c962a-8450-4fd9-b1ff-442e3d3ea2e5" providerId="ADAL" clId="{79EDD41D-44E5-4D84-BEB9-F58F110BBF61}" dt="2025-10-30T20:16:02.715" v="131"/>
        <pc:sldMkLst>
          <pc:docMk/>
          <pc:sldMk cId="627124468" sldId="374"/>
        </pc:sldMkLst>
        <pc:spChg chg="mod">
          <ac:chgData name="Heidi Schneider" userId="d04c962a-8450-4fd9-b1ff-442e3d3ea2e5" providerId="ADAL" clId="{79EDD41D-44E5-4D84-BEB9-F58F110BBF61}" dt="2025-10-30T20:15:01.961" v="105" actId="692"/>
          <ac:spMkLst>
            <pc:docMk/>
            <pc:sldMk cId="627124468" sldId="374"/>
            <ac:spMk id="10" creationId="{110C9166-0151-AE05-73BA-63A25DB07EA2}"/>
          </ac:spMkLst>
        </pc:spChg>
        <pc:spChg chg="mod">
          <ac:chgData name="Heidi Schneider" userId="d04c962a-8450-4fd9-b1ff-442e3d3ea2e5" providerId="ADAL" clId="{79EDD41D-44E5-4D84-BEB9-F58F110BBF61}" dt="2025-10-30T20:15:10.994" v="107" actId="1076"/>
          <ac:spMkLst>
            <pc:docMk/>
            <pc:sldMk cId="627124468" sldId="374"/>
            <ac:spMk id="11" creationId="{6B9462B1-C4DC-05EE-FCD6-85DD024D8CB5}"/>
          </ac:spMkLst>
        </pc:spChg>
        <pc:spChg chg="mod">
          <ac:chgData name="Heidi Schneider" userId="d04c962a-8450-4fd9-b1ff-442e3d3ea2e5" providerId="ADAL" clId="{79EDD41D-44E5-4D84-BEB9-F58F110BBF61}" dt="2025-10-30T20:15:14.802" v="108" actId="692"/>
          <ac:spMkLst>
            <pc:docMk/>
            <pc:sldMk cId="627124468" sldId="374"/>
            <ac:spMk id="25" creationId="{BE8029A9-1ED2-5ABC-D8AA-F707CB84FFE2}"/>
          </ac:spMkLst>
        </pc:spChg>
        <pc:spChg chg="mod">
          <ac:chgData name="Heidi Schneider" userId="d04c962a-8450-4fd9-b1ff-442e3d3ea2e5" providerId="ADAL" clId="{79EDD41D-44E5-4D84-BEB9-F58F110BBF61}" dt="2025-10-30T20:15:23.943" v="110" actId="1076"/>
          <ac:spMkLst>
            <pc:docMk/>
            <pc:sldMk cId="627124468" sldId="374"/>
            <ac:spMk id="26" creationId="{D761FBED-5C0B-9F36-50D4-9EF2451DA29D}"/>
          </ac:spMkLst>
        </pc:spChg>
        <pc:picChg chg="del mod">
          <ac:chgData name="Heidi Schneider" userId="d04c962a-8450-4fd9-b1ff-442e3d3ea2e5" providerId="ADAL" clId="{79EDD41D-44E5-4D84-BEB9-F58F110BBF61}" dt="2025-10-30T20:15:39.373" v="112" actId="478"/>
          <ac:picMkLst>
            <pc:docMk/>
            <pc:sldMk cId="627124468" sldId="374"/>
            <ac:picMk id="6" creationId="{88B3BB6D-3B9F-4146-9396-13DE347216E3}"/>
          </ac:picMkLst>
        </pc:picChg>
      </pc:sldChg>
      <pc:sldChg chg="modSp mod setBg">
        <pc:chgData name="Heidi Schneider" userId="d04c962a-8450-4fd9-b1ff-442e3d3ea2e5" providerId="ADAL" clId="{79EDD41D-44E5-4D84-BEB9-F58F110BBF61}" dt="2025-10-30T20:21:16.136" v="179" actId="1076"/>
        <pc:sldMkLst>
          <pc:docMk/>
          <pc:sldMk cId="2560100470" sldId="376"/>
        </pc:sldMkLst>
        <pc:spChg chg="mod">
          <ac:chgData name="Heidi Schneider" userId="d04c962a-8450-4fd9-b1ff-442e3d3ea2e5" providerId="ADAL" clId="{79EDD41D-44E5-4D84-BEB9-F58F110BBF61}" dt="2025-10-30T20:20:41.472" v="173" actId="692"/>
          <ac:spMkLst>
            <pc:docMk/>
            <pc:sldMk cId="2560100470" sldId="376"/>
            <ac:spMk id="8" creationId="{E18460B1-ADAF-B2E0-C886-0AE24AD0B561}"/>
          </ac:spMkLst>
        </pc:spChg>
        <pc:spChg chg="mod">
          <ac:chgData name="Heidi Schneider" userId="d04c962a-8450-4fd9-b1ff-442e3d3ea2e5" providerId="ADAL" clId="{79EDD41D-44E5-4D84-BEB9-F58F110BBF61}" dt="2025-10-30T20:20:54.716" v="176" actId="1076"/>
          <ac:spMkLst>
            <pc:docMk/>
            <pc:sldMk cId="2560100470" sldId="376"/>
            <ac:spMk id="9" creationId="{1FD2B306-73BA-C3AA-E793-E8F6CC2AFC29}"/>
          </ac:spMkLst>
        </pc:spChg>
        <pc:spChg chg="mod">
          <ac:chgData name="Heidi Schneider" userId="d04c962a-8450-4fd9-b1ff-442e3d3ea2e5" providerId="ADAL" clId="{79EDD41D-44E5-4D84-BEB9-F58F110BBF61}" dt="2025-10-30T20:20:45.617" v="174" actId="692"/>
          <ac:spMkLst>
            <pc:docMk/>
            <pc:sldMk cId="2560100470" sldId="376"/>
            <ac:spMk id="12" creationId="{02DE682D-AE89-0BF5-9554-3A8B6D6510E8}"/>
          </ac:spMkLst>
        </pc:spChg>
        <pc:spChg chg="mod">
          <ac:chgData name="Heidi Schneider" userId="d04c962a-8450-4fd9-b1ff-442e3d3ea2e5" providerId="ADAL" clId="{79EDD41D-44E5-4D84-BEB9-F58F110BBF61}" dt="2025-10-30T20:21:16.136" v="179" actId="1076"/>
          <ac:spMkLst>
            <pc:docMk/>
            <pc:sldMk cId="2560100470" sldId="376"/>
            <ac:spMk id="13" creationId="{9E593591-1BCF-627D-3B2E-0A1628A62886}"/>
          </ac:spMkLst>
        </pc:spChg>
      </pc:sldChg>
      <pc:sldChg chg="modSp mod setBg">
        <pc:chgData name="Heidi Schneider" userId="d04c962a-8450-4fd9-b1ff-442e3d3ea2e5" providerId="ADAL" clId="{79EDD41D-44E5-4D84-BEB9-F58F110BBF61}" dt="2025-10-30T20:29:36.557" v="235" actId="1076"/>
        <pc:sldMkLst>
          <pc:docMk/>
          <pc:sldMk cId="700917985" sldId="378"/>
        </pc:sldMkLst>
        <pc:spChg chg="mod">
          <ac:chgData name="Heidi Schneider" userId="d04c962a-8450-4fd9-b1ff-442e3d3ea2e5" providerId="ADAL" clId="{79EDD41D-44E5-4D84-BEB9-F58F110BBF61}" dt="2025-10-30T20:21:30.561" v="182" actId="14100"/>
          <ac:spMkLst>
            <pc:docMk/>
            <pc:sldMk cId="700917985" sldId="378"/>
            <ac:spMk id="4" creationId="{26B3B427-9703-4924-AB9F-58214C060A0E}"/>
          </ac:spMkLst>
        </pc:spChg>
        <pc:spChg chg="mod">
          <ac:chgData name="Heidi Schneider" userId="d04c962a-8450-4fd9-b1ff-442e3d3ea2e5" providerId="ADAL" clId="{79EDD41D-44E5-4D84-BEB9-F58F110BBF61}" dt="2025-10-30T20:28:58.355" v="231" actId="207"/>
          <ac:spMkLst>
            <pc:docMk/>
            <pc:sldMk cId="700917985" sldId="378"/>
            <ac:spMk id="6" creationId="{C0DA2717-FDF6-4ABD-9AB2-BD8F30392B15}"/>
          </ac:spMkLst>
        </pc:spChg>
        <pc:spChg chg="mod">
          <ac:chgData name="Heidi Schneider" userId="d04c962a-8450-4fd9-b1ff-442e3d3ea2e5" providerId="ADAL" clId="{79EDD41D-44E5-4D84-BEB9-F58F110BBF61}" dt="2025-10-30T20:28:43.258" v="230" actId="692"/>
          <ac:spMkLst>
            <pc:docMk/>
            <pc:sldMk cId="700917985" sldId="378"/>
            <ac:spMk id="7" creationId="{94680963-4F63-4556-AC7F-8B8FC8C1098B}"/>
          </ac:spMkLst>
        </pc:spChg>
        <pc:spChg chg="mod">
          <ac:chgData name="Heidi Schneider" userId="d04c962a-8450-4fd9-b1ff-442e3d3ea2e5" providerId="ADAL" clId="{79EDD41D-44E5-4D84-BEB9-F58F110BBF61}" dt="2025-10-30T20:28:58.355" v="231" actId="207"/>
          <ac:spMkLst>
            <pc:docMk/>
            <pc:sldMk cId="700917985" sldId="378"/>
            <ac:spMk id="8" creationId="{82E880EB-77D7-4053-B004-8E12F6006003}"/>
          </ac:spMkLst>
        </pc:spChg>
        <pc:spChg chg="mod">
          <ac:chgData name="Heidi Schneider" userId="d04c962a-8450-4fd9-b1ff-442e3d3ea2e5" providerId="ADAL" clId="{79EDD41D-44E5-4D84-BEB9-F58F110BBF61}" dt="2025-10-30T20:28:43.258" v="230" actId="692"/>
          <ac:spMkLst>
            <pc:docMk/>
            <pc:sldMk cId="700917985" sldId="378"/>
            <ac:spMk id="10" creationId="{9B788787-48CB-4129-8BCD-14EBF1470EAC}"/>
          </ac:spMkLst>
        </pc:spChg>
        <pc:spChg chg="mod">
          <ac:chgData name="Heidi Schneider" userId="d04c962a-8450-4fd9-b1ff-442e3d3ea2e5" providerId="ADAL" clId="{79EDD41D-44E5-4D84-BEB9-F58F110BBF61}" dt="2025-10-30T20:28:43.258" v="230" actId="692"/>
          <ac:spMkLst>
            <pc:docMk/>
            <pc:sldMk cId="700917985" sldId="378"/>
            <ac:spMk id="11" creationId="{1F9E22F6-9CE6-4213-8544-1E7E44A1A289}"/>
          </ac:spMkLst>
        </pc:spChg>
        <pc:spChg chg="mod">
          <ac:chgData name="Heidi Schneider" userId="d04c962a-8450-4fd9-b1ff-442e3d3ea2e5" providerId="ADAL" clId="{79EDD41D-44E5-4D84-BEB9-F58F110BBF61}" dt="2025-10-30T20:28:58.355" v="231" actId="207"/>
          <ac:spMkLst>
            <pc:docMk/>
            <pc:sldMk cId="700917985" sldId="378"/>
            <ac:spMk id="13" creationId="{CC5E77B8-7440-41C1-A9F4-227335F6491B}"/>
          </ac:spMkLst>
        </pc:spChg>
        <pc:spChg chg="mod">
          <ac:chgData name="Heidi Schneider" userId="d04c962a-8450-4fd9-b1ff-442e3d3ea2e5" providerId="ADAL" clId="{79EDD41D-44E5-4D84-BEB9-F58F110BBF61}" dt="2025-10-30T20:28:58.355" v="231" actId="207"/>
          <ac:spMkLst>
            <pc:docMk/>
            <pc:sldMk cId="700917985" sldId="378"/>
            <ac:spMk id="14" creationId="{52B7DEDE-6852-42B2-85D6-B56D83942809}"/>
          </ac:spMkLst>
        </pc:spChg>
        <pc:spChg chg="mod">
          <ac:chgData name="Heidi Schneider" userId="d04c962a-8450-4fd9-b1ff-442e3d3ea2e5" providerId="ADAL" clId="{79EDD41D-44E5-4D84-BEB9-F58F110BBF61}" dt="2025-10-30T20:28:58.355" v="231" actId="207"/>
          <ac:spMkLst>
            <pc:docMk/>
            <pc:sldMk cId="700917985" sldId="378"/>
            <ac:spMk id="15" creationId="{C3391483-116E-4A03-9E65-998F3A892FAA}"/>
          </ac:spMkLst>
        </pc:spChg>
        <pc:spChg chg="mod">
          <ac:chgData name="Heidi Schneider" userId="d04c962a-8450-4fd9-b1ff-442e3d3ea2e5" providerId="ADAL" clId="{79EDD41D-44E5-4D84-BEB9-F58F110BBF61}" dt="2025-10-30T20:28:58.355" v="231" actId="207"/>
          <ac:spMkLst>
            <pc:docMk/>
            <pc:sldMk cId="700917985" sldId="378"/>
            <ac:spMk id="16" creationId="{32D1E081-05E1-49B3-920F-78ED35DDCA94}"/>
          </ac:spMkLst>
        </pc:spChg>
        <pc:spChg chg="mod">
          <ac:chgData name="Heidi Schneider" userId="d04c962a-8450-4fd9-b1ff-442e3d3ea2e5" providerId="ADAL" clId="{79EDD41D-44E5-4D84-BEB9-F58F110BBF61}" dt="2025-10-30T20:28:43.258" v="230" actId="692"/>
          <ac:spMkLst>
            <pc:docMk/>
            <pc:sldMk cId="700917985" sldId="378"/>
            <ac:spMk id="17" creationId="{899F3A45-2846-451E-9BC0-C665A27B4FE3}"/>
          </ac:spMkLst>
        </pc:spChg>
        <pc:spChg chg="mod">
          <ac:chgData name="Heidi Schneider" userId="d04c962a-8450-4fd9-b1ff-442e3d3ea2e5" providerId="ADAL" clId="{79EDD41D-44E5-4D84-BEB9-F58F110BBF61}" dt="2025-10-30T20:28:58.355" v="231" actId="207"/>
          <ac:spMkLst>
            <pc:docMk/>
            <pc:sldMk cId="700917985" sldId="378"/>
            <ac:spMk id="18" creationId="{1C945628-216E-475B-9B7C-1DEABD681360}"/>
          </ac:spMkLst>
        </pc:spChg>
        <pc:spChg chg="mod">
          <ac:chgData name="Heidi Schneider" userId="d04c962a-8450-4fd9-b1ff-442e3d3ea2e5" providerId="ADAL" clId="{79EDD41D-44E5-4D84-BEB9-F58F110BBF61}" dt="2025-10-30T20:28:58.355" v="231" actId="207"/>
          <ac:spMkLst>
            <pc:docMk/>
            <pc:sldMk cId="700917985" sldId="378"/>
            <ac:spMk id="19" creationId="{411CBD99-F1E3-4E9A-873F-3F4B3110CBC7}"/>
          </ac:spMkLst>
        </pc:spChg>
        <pc:spChg chg="mod">
          <ac:chgData name="Heidi Schneider" userId="d04c962a-8450-4fd9-b1ff-442e3d3ea2e5" providerId="ADAL" clId="{79EDD41D-44E5-4D84-BEB9-F58F110BBF61}" dt="2025-10-30T20:29:36.557" v="235" actId="1076"/>
          <ac:spMkLst>
            <pc:docMk/>
            <pc:sldMk cId="700917985" sldId="378"/>
            <ac:spMk id="20" creationId="{879D277D-CB23-44CA-B626-534BBD78104F}"/>
          </ac:spMkLst>
        </pc:spChg>
        <pc:spChg chg="mod">
          <ac:chgData name="Heidi Schneider" userId="d04c962a-8450-4fd9-b1ff-442e3d3ea2e5" providerId="ADAL" clId="{79EDD41D-44E5-4D84-BEB9-F58F110BBF61}" dt="2025-10-30T20:29:26.044" v="234" actId="692"/>
          <ac:spMkLst>
            <pc:docMk/>
            <pc:sldMk cId="700917985" sldId="378"/>
            <ac:spMk id="22" creationId="{D5F426D7-90C8-8E4C-D417-54ABA982CBD4}"/>
          </ac:spMkLst>
        </pc:spChg>
        <pc:spChg chg="mod">
          <ac:chgData name="Heidi Schneider" userId="d04c962a-8450-4fd9-b1ff-442e3d3ea2e5" providerId="ADAL" clId="{79EDD41D-44E5-4D84-BEB9-F58F110BBF61}" dt="2025-10-30T20:21:39.771" v="183" actId="207"/>
          <ac:spMkLst>
            <pc:docMk/>
            <pc:sldMk cId="700917985" sldId="378"/>
            <ac:spMk id="23" creationId="{445389CB-915C-50D4-62FF-E866808C3919}"/>
          </ac:spMkLst>
        </pc:spChg>
        <pc:spChg chg="mod">
          <ac:chgData name="Heidi Schneider" userId="d04c962a-8450-4fd9-b1ff-442e3d3ea2e5" providerId="ADAL" clId="{79EDD41D-44E5-4D84-BEB9-F58F110BBF61}" dt="2025-10-30T20:28:58.355" v="231" actId="207"/>
          <ac:spMkLst>
            <pc:docMk/>
            <pc:sldMk cId="700917985" sldId="378"/>
            <ac:spMk id="24" creationId="{6FE1D152-ECF7-2B73-B737-AF5E0337432B}"/>
          </ac:spMkLst>
        </pc:spChg>
        <pc:spChg chg="mod">
          <ac:chgData name="Heidi Schneider" userId="d04c962a-8450-4fd9-b1ff-442e3d3ea2e5" providerId="ADAL" clId="{79EDD41D-44E5-4D84-BEB9-F58F110BBF61}" dt="2025-10-30T20:28:58.355" v="231" actId="207"/>
          <ac:spMkLst>
            <pc:docMk/>
            <pc:sldMk cId="700917985" sldId="378"/>
            <ac:spMk id="26" creationId="{06E84668-C3FF-F54D-ACDB-67F349FD17F4}"/>
          </ac:spMkLst>
        </pc:spChg>
      </pc:sldChg>
      <pc:sldChg chg="modSp mod setBg modAnim modNotesTx">
        <pc:chgData name="Heidi Schneider" userId="d04c962a-8450-4fd9-b1ff-442e3d3ea2e5" providerId="ADAL" clId="{79EDD41D-44E5-4D84-BEB9-F58F110BBF61}" dt="2025-10-30T21:58:49.728" v="1766"/>
        <pc:sldMkLst>
          <pc:docMk/>
          <pc:sldMk cId="4092711153" sldId="379"/>
        </pc:sldMkLst>
        <pc:spChg chg="mod">
          <ac:chgData name="Heidi Schneider" userId="d04c962a-8450-4fd9-b1ff-442e3d3ea2e5" providerId="ADAL" clId="{79EDD41D-44E5-4D84-BEB9-F58F110BBF61}" dt="2025-10-30T20:35:06.999" v="286" actId="20577"/>
          <ac:spMkLst>
            <pc:docMk/>
            <pc:sldMk cId="4092711153" sldId="379"/>
            <ac:spMk id="3" creationId="{84E85E9E-67E3-44B8-99C1-53F397BC8CB2}"/>
          </ac:spMkLst>
        </pc:spChg>
      </pc:sldChg>
      <pc:sldChg chg="addSp delSp modSp mod setBg">
        <pc:chgData name="Heidi Schneider" userId="d04c962a-8450-4fd9-b1ff-442e3d3ea2e5" providerId="ADAL" clId="{79EDD41D-44E5-4D84-BEB9-F58F110BBF61}" dt="2025-10-30T20:36:25.670" v="297"/>
        <pc:sldMkLst>
          <pc:docMk/>
          <pc:sldMk cId="158782326" sldId="381"/>
        </pc:sldMkLst>
        <pc:spChg chg="mod">
          <ac:chgData name="Heidi Schneider" userId="d04c962a-8450-4fd9-b1ff-442e3d3ea2e5" providerId="ADAL" clId="{79EDD41D-44E5-4D84-BEB9-F58F110BBF61}" dt="2025-10-30T20:35:59.990" v="292" actId="1076"/>
          <ac:spMkLst>
            <pc:docMk/>
            <pc:sldMk cId="158782326" sldId="381"/>
            <ac:spMk id="2" creationId="{574DE5D3-4BB5-4033-9C8C-87055B3BD01B}"/>
          </ac:spMkLst>
        </pc:spChg>
        <pc:spChg chg="mod">
          <ac:chgData name="Heidi Schneider" userId="d04c962a-8450-4fd9-b1ff-442e3d3ea2e5" providerId="ADAL" clId="{79EDD41D-44E5-4D84-BEB9-F58F110BBF61}" dt="2025-10-30T20:35:54.184" v="291" actId="1076"/>
          <ac:spMkLst>
            <pc:docMk/>
            <pc:sldMk cId="158782326" sldId="381"/>
            <ac:spMk id="10" creationId="{B5AB8D43-4BA5-FD47-3865-31F88CA3703C}"/>
          </ac:spMkLst>
        </pc:spChg>
        <pc:spChg chg="mod">
          <ac:chgData name="Heidi Schneider" userId="d04c962a-8450-4fd9-b1ff-442e3d3ea2e5" providerId="ADAL" clId="{79EDD41D-44E5-4D84-BEB9-F58F110BBF61}" dt="2025-10-30T20:35:54.184" v="291" actId="1076"/>
          <ac:spMkLst>
            <pc:docMk/>
            <pc:sldMk cId="158782326" sldId="381"/>
            <ac:spMk id="11" creationId="{82A275F2-58EA-27DC-6114-30038627AA2F}"/>
          </ac:spMkLst>
        </pc:spChg>
        <pc:spChg chg="mod">
          <ac:chgData name="Heidi Schneider" userId="d04c962a-8450-4fd9-b1ff-442e3d3ea2e5" providerId="ADAL" clId="{79EDD41D-44E5-4D84-BEB9-F58F110BBF61}" dt="2025-10-30T20:35:54.184" v="291" actId="1076"/>
          <ac:spMkLst>
            <pc:docMk/>
            <pc:sldMk cId="158782326" sldId="381"/>
            <ac:spMk id="12" creationId="{5AB2C6AB-CB67-AC6C-DF3A-E94290D773C2}"/>
          </ac:spMkLst>
        </pc:spChg>
        <pc:spChg chg="mod">
          <ac:chgData name="Heidi Schneider" userId="d04c962a-8450-4fd9-b1ff-442e3d3ea2e5" providerId="ADAL" clId="{79EDD41D-44E5-4D84-BEB9-F58F110BBF61}" dt="2025-10-30T20:35:54.184" v="291" actId="1076"/>
          <ac:spMkLst>
            <pc:docMk/>
            <pc:sldMk cId="158782326" sldId="381"/>
            <ac:spMk id="13" creationId="{82A275F2-58EA-27DC-6114-30038627AA2F}"/>
          </ac:spMkLst>
        </pc:spChg>
        <pc:picChg chg="add mod">
          <ac:chgData name="Heidi Schneider" userId="d04c962a-8450-4fd9-b1ff-442e3d3ea2e5" providerId="ADAL" clId="{79EDD41D-44E5-4D84-BEB9-F58F110BBF61}" dt="2025-10-30T20:36:25.670" v="297"/>
          <ac:picMkLst>
            <pc:docMk/>
            <pc:sldMk cId="158782326" sldId="381"/>
            <ac:picMk id="3" creationId="{1B513365-7BB4-A351-8C8F-F9C022BE7E3E}"/>
          </ac:picMkLst>
        </pc:picChg>
        <pc:picChg chg="del mod">
          <ac:chgData name="Heidi Schneider" userId="d04c962a-8450-4fd9-b1ff-442e3d3ea2e5" providerId="ADAL" clId="{79EDD41D-44E5-4D84-BEB9-F58F110BBF61}" dt="2025-10-30T20:36:24.645" v="296" actId="478"/>
          <ac:picMkLst>
            <pc:docMk/>
            <pc:sldMk cId="158782326" sldId="381"/>
            <ac:picMk id="5" creationId="{A9674187-B35D-47A5-8BFA-381E17872B92}"/>
          </ac:picMkLst>
        </pc:picChg>
        <pc:cxnChg chg="mod">
          <ac:chgData name="Heidi Schneider" userId="d04c962a-8450-4fd9-b1ff-442e3d3ea2e5" providerId="ADAL" clId="{79EDD41D-44E5-4D84-BEB9-F58F110BBF61}" dt="2025-10-30T20:35:54.184" v="291" actId="1076"/>
          <ac:cxnSpMkLst>
            <pc:docMk/>
            <pc:sldMk cId="158782326" sldId="381"/>
            <ac:cxnSpMk id="15" creationId="{F3D91A2B-D235-B7E3-B77E-FC924CB96F15}"/>
          </ac:cxnSpMkLst>
        </pc:cxnChg>
        <pc:cxnChg chg="mod">
          <ac:chgData name="Heidi Schneider" userId="d04c962a-8450-4fd9-b1ff-442e3d3ea2e5" providerId="ADAL" clId="{79EDD41D-44E5-4D84-BEB9-F58F110BBF61}" dt="2025-10-30T20:35:54.184" v="291" actId="1076"/>
          <ac:cxnSpMkLst>
            <pc:docMk/>
            <pc:sldMk cId="158782326" sldId="381"/>
            <ac:cxnSpMk id="17" creationId="{72878878-710C-8CB4-D05C-4D18A3E11C75}"/>
          </ac:cxnSpMkLst>
        </pc:cxnChg>
        <pc:cxnChg chg="mod">
          <ac:chgData name="Heidi Schneider" userId="d04c962a-8450-4fd9-b1ff-442e3d3ea2e5" providerId="ADAL" clId="{79EDD41D-44E5-4D84-BEB9-F58F110BBF61}" dt="2025-10-30T20:35:54.184" v="291" actId="1076"/>
          <ac:cxnSpMkLst>
            <pc:docMk/>
            <pc:sldMk cId="158782326" sldId="381"/>
            <ac:cxnSpMk id="18" creationId="{C0317256-9E2A-8A93-835B-65856EE0F0D9}"/>
          </ac:cxnSpMkLst>
        </pc:cxnChg>
      </pc:sldChg>
      <pc:sldChg chg="modSp mod setBg">
        <pc:chgData name="Heidi Schneider" userId="d04c962a-8450-4fd9-b1ff-442e3d3ea2e5" providerId="ADAL" clId="{79EDD41D-44E5-4D84-BEB9-F58F110BBF61}" dt="2025-10-30T20:55:16.623" v="506" actId="1076"/>
        <pc:sldMkLst>
          <pc:docMk/>
          <pc:sldMk cId="3327985680" sldId="383"/>
        </pc:sldMkLst>
        <pc:spChg chg="mod">
          <ac:chgData name="Heidi Schneider" userId="d04c962a-8450-4fd9-b1ff-442e3d3ea2e5" providerId="ADAL" clId="{79EDD41D-44E5-4D84-BEB9-F58F110BBF61}" dt="2025-10-30T20:55:12.513" v="505" actId="1076"/>
          <ac:spMkLst>
            <pc:docMk/>
            <pc:sldMk cId="3327985680" sldId="383"/>
            <ac:spMk id="4" creationId="{3BBB9F63-1150-F915-0A1C-5107076CDF86}"/>
          </ac:spMkLst>
        </pc:spChg>
        <pc:spChg chg="mod">
          <ac:chgData name="Heidi Schneider" userId="d04c962a-8450-4fd9-b1ff-442e3d3ea2e5" providerId="ADAL" clId="{79EDD41D-44E5-4D84-BEB9-F58F110BBF61}" dt="2025-10-30T20:55:16.623" v="506" actId="1076"/>
          <ac:spMkLst>
            <pc:docMk/>
            <pc:sldMk cId="3327985680" sldId="383"/>
            <ac:spMk id="5" creationId="{D9F7BC03-DFB2-AF59-7037-1F20599D65B8}"/>
          </ac:spMkLst>
        </pc:spChg>
        <pc:spChg chg="mod">
          <ac:chgData name="Heidi Schneider" userId="d04c962a-8450-4fd9-b1ff-442e3d3ea2e5" providerId="ADAL" clId="{79EDD41D-44E5-4D84-BEB9-F58F110BBF61}" dt="2025-10-30T20:54:39.059" v="495" actId="207"/>
          <ac:spMkLst>
            <pc:docMk/>
            <pc:sldMk cId="3327985680" sldId="383"/>
            <ac:spMk id="8" creationId="{99D77200-420F-EC91-0739-9E3475BF6DA1}"/>
          </ac:spMkLst>
        </pc:spChg>
        <pc:spChg chg="mod">
          <ac:chgData name="Heidi Schneider" userId="d04c962a-8450-4fd9-b1ff-442e3d3ea2e5" providerId="ADAL" clId="{79EDD41D-44E5-4D84-BEB9-F58F110BBF61}" dt="2025-10-30T20:54:31.249" v="493" actId="207"/>
          <ac:spMkLst>
            <pc:docMk/>
            <pc:sldMk cId="3327985680" sldId="383"/>
            <ac:spMk id="10" creationId="{D7C22972-E8DA-1CE6-9C3F-2A3BDAE1BE18}"/>
          </ac:spMkLst>
        </pc:spChg>
        <pc:spChg chg="mod">
          <ac:chgData name="Heidi Schneider" userId="d04c962a-8450-4fd9-b1ff-442e3d3ea2e5" providerId="ADAL" clId="{79EDD41D-44E5-4D84-BEB9-F58F110BBF61}" dt="2025-10-30T20:55:02.564" v="503" actId="692"/>
          <ac:spMkLst>
            <pc:docMk/>
            <pc:sldMk cId="3327985680" sldId="383"/>
            <ac:spMk id="25" creationId="{FC56DEB6-2BA7-B78D-1362-82CB48EB7DAC}"/>
          </ac:spMkLst>
        </pc:spChg>
        <pc:spChg chg="mod">
          <ac:chgData name="Heidi Schneider" userId="d04c962a-8450-4fd9-b1ff-442e3d3ea2e5" providerId="ADAL" clId="{79EDD41D-44E5-4D84-BEB9-F58F110BBF61}" dt="2025-10-30T20:54:48.797" v="496" actId="692"/>
          <ac:spMkLst>
            <pc:docMk/>
            <pc:sldMk cId="3327985680" sldId="383"/>
            <ac:spMk id="27" creationId="{812DD9B7-6CAE-A712-D01D-DC8FAF6E69AB}"/>
          </ac:spMkLst>
        </pc:spChg>
      </pc:sldChg>
      <pc:sldChg chg="setBg modNotesTx">
        <pc:chgData name="Heidi Schneider" userId="d04c962a-8450-4fd9-b1ff-442e3d3ea2e5" providerId="ADAL" clId="{79EDD41D-44E5-4D84-BEB9-F58F110BBF61}" dt="2025-10-30T20:56:05.039" v="542" actId="114"/>
        <pc:sldMkLst>
          <pc:docMk/>
          <pc:sldMk cId="3866790966" sldId="384"/>
        </pc:sldMkLst>
      </pc:sldChg>
      <pc:sldChg chg="modSp mod setBg modNotesTx">
        <pc:chgData name="Heidi Schneider" userId="d04c962a-8450-4fd9-b1ff-442e3d3ea2e5" providerId="ADAL" clId="{79EDD41D-44E5-4D84-BEB9-F58F110BBF61}" dt="2025-10-30T21:54:36.886" v="1732" actId="20577"/>
        <pc:sldMkLst>
          <pc:docMk/>
          <pc:sldMk cId="3003995574" sldId="385"/>
        </pc:sldMkLst>
        <pc:spChg chg="mod">
          <ac:chgData name="Heidi Schneider" userId="d04c962a-8450-4fd9-b1ff-442e3d3ea2e5" providerId="ADAL" clId="{79EDD41D-44E5-4D84-BEB9-F58F110BBF61}" dt="2025-10-30T20:08:23.681" v="51" actId="207"/>
          <ac:spMkLst>
            <pc:docMk/>
            <pc:sldMk cId="3003995574" sldId="385"/>
            <ac:spMk id="4" creationId="{3BBB9F63-1150-F915-0A1C-5107076CDF86}"/>
          </ac:spMkLst>
        </pc:spChg>
        <pc:picChg chg="mod">
          <ac:chgData name="Heidi Schneider" userId="d04c962a-8450-4fd9-b1ff-442e3d3ea2e5" providerId="ADAL" clId="{79EDD41D-44E5-4D84-BEB9-F58F110BBF61}" dt="2025-10-30T20:08:27.557" v="52" actId="207"/>
          <ac:picMkLst>
            <pc:docMk/>
            <pc:sldMk cId="3003995574" sldId="385"/>
            <ac:picMk id="23" creationId="{E9E822CD-0920-FCE9-3909-83E149F45DEA}"/>
          </ac:picMkLst>
        </pc:picChg>
      </pc:sldChg>
      <pc:sldChg chg="delSp modSp mod setBg">
        <pc:chgData name="Heidi Schneider" userId="d04c962a-8450-4fd9-b1ff-442e3d3ea2e5" providerId="ADAL" clId="{79EDD41D-44E5-4D84-BEB9-F58F110BBF61}" dt="2025-10-30T20:53:11.789" v="480" actId="692"/>
        <pc:sldMkLst>
          <pc:docMk/>
          <pc:sldMk cId="239208189" sldId="388"/>
        </pc:sldMkLst>
        <pc:spChg chg="mod">
          <ac:chgData name="Heidi Schneider" userId="d04c962a-8450-4fd9-b1ff-442e3d3ea2e5" providerId="ADAL" clId="{79EDD41D-44E5-4D84-BEB9-F58F110BBF61}" dt="2025-10-30T20:52:46.648" v="477" actId="1076"/>
          <ac:spMkLst>
            <pc:docMk/>
            <pc:sldMk cId="239208189" sldId="388"/>
            <ac:spMk id="2" creationId="{574DE5D3-4BB5-4033-9C8C-87055B3BD01B}"/>
          </ac:spMkLst>
        </pc:spChg>
        <pc:spChg chg="mod">
          <ac:chgData name="Heidi Schneider" userId="d04c962a-8450-4fd9-b1ff-442e3d3ea2e5" providerId="ADAL" clId="{79EDD41D-44E5-4D84-BEB9-F58F110BBF61}" dt="2025-10-30T20:52:11.926" v="470" actId="2085"/>
          <ac:spMkLst>
            <pc:docMk/>
            <pc:sldMk cId="239208189" sldId="388"/>
            <ac:spMk id="11" creationId="{379E02E5-BA5B-48CA-D3E8-1B58C00AD2F1}"/>
          </ac:spMkLst>
        </pc:spChg>
        <pc:spChg chg="mod">
          <ac:chgData name="Heidi Schneider" userId="d04c962a-8450-4fd9-b1ff-442e3d3ea2e5" providerId="ADAL" clId="{79EDD41D-44E5-4D84-BEB9-F58F110BBF61}" dt="2025-10-30T20:53:11.789" v="480" actId="692"/>
          <ac:spMkLst>
            <pc:docMk/>
            <pc:sldMk cId="239208189" sldId="388"/>
            <ac:spMk id="16" creationId="{4F8A4CD6-4518-C2CE-CA25-753EF26DA93A}"/>
          </ac:spMkLst>
        </pc:spChg>
        <pc:spChg chg="mod">
          <ac:chgData name="Heidi Schneider" userId="d04c962a-8450-4fd9-b1ff-442e3d3ea2e5" providerId="ADAL" clId="{79EDD41D-44E5-4D84-BEB9-F58F110BBF61}" dt="2025-10-30T20:53:11.789" v="480" actId="692"/>
          <ac:spMkLst>
            <pc:docMk/>
            <pc:sldMk cId="239208189" sldId="388"/>
            <ac:spMk id="17" creationId="{16C5DA7F-F82B-F507-975A-E83109EFC655}"/>
          </ac:spMkLst>
        </pc:spChg>
        <pc:spChg chg="mod">
          <ac:chgData name="Heidi Schneider" userId="d04c962a-8450-4fd9-b1ff-442e3d3ea2e5" providerId="ADAL" clId="{79EDD41D-44E5-4D84-BEB9-F58F110BBF61}" dt="2025-10-30T20:53:11.789" v="480" actId="692"/>
          <ac:spMkLst>
            <pc:docMk/>
            <pc:sldMk cId="239208189" sldId="388"/>
            <ac:spMk id="18" creationId="{C550A6F5-DF43-C937-7850-494BAE4718CD}"/>
          </ac:spMkLst>
        </pc:spChg>
        <pc:grpChg chg="del">
          <ac:chgData name="Heidi Schneider" userId="d04c962a-8450-4fd9-b1ff-442e3d3ea2e5" providerId="ADAL" clId="{79EDD41D-44E5-4D84-BEB9-F58F110BBF61}" dt="2025-10-30T20:52:55.983" v="478" actId="478"/>
          <ac:grpSpMkLst>
            <pc:docMk/>
            <pc:sldMk cId="239208189" sldId="388"/>
            <ac:grpSpMk id="5" creationId="{6E5BFA0A-F1A4-F9AA-AAE5-8B4C01BFCB7C}"/>
          </ac:grpSpMkLst>
        </pc:grpChg>
        <pc:picChg chg="mod">
          <ac:chgData name="Heidi Schneider" userId="d04c962a-8450-4fd9-b1ff-442e3d3ea2e5" providerId="ADAL" clId="{79EDD41D-44E5-4D84-BEB9-F58F110BBF61}" dt="2025-10-30T20:53:04.259" v="479" actId="1076"/>
          <ac:picMkLst>
            <pc:docMk/>
            <pc:sldMk cId="239208189" sldId="388"/>
            <ac:picMk id="15" creationId="{4B59F6EE-567A-A8F1-E847-32080CC95E2F}"/>
          </ac:picMkLst>
        </pc:picChg>
      </pc:sldChg>
      <pc:sldChg chg="addSp delSp modSp mod setBg">
        <pc:chgData name="Heidi Schneider" userId="d04c962a-8450-4fd9-b1ff-442e3d3ea2e5" providerId="ADAL" clId="{79EDD41D-44E5-4D84-BEB9-F58F110BBF61}" dt="2025-10-30T20:51:07.640" v="457"/>
        <pc:sldMkLst>
          <pc:docMk/>
          <pc:sldMk cId="4067521256" sldId="389"/>
        </pc:sldMkLst>
        <pc:picChg chg="add mod">
          <ac:chgData name="Heidi Schneider" userId="d04c962a-8450-4fd9-b1ff-442e3d3ea2e5" providerId="ADAL" clId="{79EDD41D-44E5-4D84-BEB9-F58F110BBF61}" dt="2025-10-30T20:51:07.640" v="457"/>
          <ac:picMkLst>
            <pc:docMk/>
            <pc:sldMk cId="4067521256" sldId="389"/>
            <ac:picMk id="4" creationId="{746207C5-9D5C-FE43-AEDB-22CC66B6ED7D}"/>
          </ac:picMkLst>
        </pc:picChg>
        <pc:picChg chg="del">
          <ac:chgData name="Heidi Schneider" userId="d04c962a-8450-4fd9-b1ff-442e3d3ea2e5" providerId="ADAL" clId="{79EDD41D-44E5-4D84-BEB9-F58F110BBF61}" dt="2025-10-30T20:51:06.440" v="456" actId="478"/>
          <ac:picMkLst>
            <pc:docMk/>
            <pc:sldMk cId="4067521256" sldId="389"/>
            <ac:picMk id="5" creationId="{D40F9FDC-EF53-4922-8962-099173B1F3AD}"/>
          </ac:picMkLst>
        </pc:picChg>
      </pc:sldChg>
      <pc:sldChg chg="addSp delSp modSp mod setBg modNotesTx">
        <pc:chgData name="Heidi Schneider" userId="d04c962a-8450-4fd9-b1ff-442e3d3ea2e5" providerId="ADAL" clId="{79EDD41D-44E5-4D84-BEB9-F58F110BBF61}" dt="2025-10-31T02:45:52.215" v="1774" actId="20577"/>
        <pc:sldMkLst>
          <pc:docMk/>
          <pc:sldMk cId="4106859892" sldId="390"/>
        </pc:sldMkLst>
        <pc:picChg chg="add mod">
          <ac:chgData name="Heidi Schneider" userId="d04c962a-8450-4fd9-b1ff-442e3d3ea2e5" providerId="ADAL" clId="{79EDD41D-44E5-4D84-BEB9-F58F110BBF61}" dt="2025-10-30T20:51:30.242" v="463"/>
          <ac:picMkLst>
            <pc:docMk/>
            <pc:sldMk cId="4106859892" sldId="390"/>
            <ac:picMk id="5" creationId="{48CA7E25-EF40-2501-D04D-31FD22AE91FE}"/>
          </ac:picMkLst>
        </pc:picChg>
        <pc:picChg chg="del">
          <ac:chgData name="Heidi Schneider" userId="d04c962a-8450-4fd9-b1ff-442e3d3ea2e5" providerId="ADAL" clId="{79EDD41D-44E5-4D84-BEB9-F58F110BBF61}" dt="2025-10-30T20:51:28.931" v="462" actId="478"/>
          <ac:picMkLst>
            <pc:docMk/>
            <pc:sldMk cId="4106859892" sldId="390"/>
            <ac:picMk id="6" creationId="{0741C9C8-28C6-4BDD-A8BE-A7B1F0374358}"/>
          </ac:picMkLst>
        </pc:picChg>
      </pc:sldChg>
      <pc:sldChg chg="addSp delSp modSp mod setBg modNotesTx">
        <pc:chgData name="Heidi Schneider" userId="d04c962a-8450-4fd9-b1ff-442e3d3ea2e5" providerId="ADAL" clId="{79EDD41D-44E5-4D84-BEB9-F58F110BBF61}" dt="2025-10-30T21:48:47.011" v="1591" actId="113"/>
        <pc:sldMkLst>
          <pc:docMk/>
          <pc:sldMk cId="3596726919" sldId="391"/>
        </pc:sldMkLst>
        <pc:grpChg chg="del">
          <ac:chgData name="Heidi Schneider" userId="d04c962a-8450-4fd9-b1ff-442e3d3ea2e5" providerId="ADAL" clId="{79EDD41D-44E5-4D84-BEB9-F58F110BBF61}" dt="2025-10-30T20:50:04.200" v="448" actId="478"/>
          <ac:grpSpMkLst>
            <pc:docMk/>
            <pc:sldMk cId="3596726919" sldId="391"/>
            <ac:grpSpMk id="4" creationId="{D6009593-1693-64B2-6B15-1057437AD045}"/>
          </ac:grpSpMkLst>
        </pc:grpChg>
        <pc:picChg chg="del">
          <ac:chgData name="Heidi Schneider" userId="d04c962a-8450-4fd9-b1ff-442e3d3ea2e5" providerId="ADAL" clId="{79EDD41D-44E5-4D84-BEB9-F58F110BBF61}" dt="2025-10-30T20:49:52.588" v="446" actId="478"/>
          <ac:picMkLst>
            <pc:docMk/>
            <pc:sldMk cId="3596726919" sldId="391"/>
            <ac:picMk id="5" creationId="{B867A507-4E3F-49B6-B39C-143E8D6939D3}"/>
          </ac:picMkLst>
        </pc:picChg>
        <pc:picChg chg="add mod">
          <ac:chgData name="Heidi Schneider" userId="d04c962a-8450-4fd9-b1ff-442e3d3ea2e5" providerId="ADAL" clId="{79EDD41D-44E5-4D84-BEB9-F58F110BBF61}" dt="2025-10-30T20:49:53.520" v="447"/>
          <ac:picMkLst>
            <pc:docMk/>
            <pc:sldMk cId="3596726919" sldId="391"/>
            <ac:picMk id="8" creationId="{EED44880-4038-0251-AA82-B21CD589612E}"/>
          </ac:picMkLst>
        </pc:picChg>
      </pc:sldChg>
      <pc:sldChg chg="addSp delSp modSp mod setBg modNotesTx">
        <pc:chgData name="Heidi Schneider" userId="d04c962a-8450-4fd9-b1ff-442e3d3ea2e5" providerId="ADAL" clId="{79EDD41D-44E5-4D84-BEB9-F58F110BBF61}" dt="2025-10-30T21:48:09.708" v="1577" actId="20577"/>
        <pc:sldMkLst>
          <pc:docMk/>
          <pc:sldMk cId="2991802001" sldId="392"/>
        </pc:sldMkLst>
        <pc:picChg chg="add mod">
          <ac:chgData name="Heidi Schneider" userId="d04c962a-8450-4fd9-b1ff-442e3d3ea2e5" providerId="ADAL" clId="{79EDD41D-44E5-4D84-BEB9-F58F110BBF61}" dt="2025-10-30T20:49:48.526" v="445"/>
          <ac:picMkLst>
            <pc:docMk/>
            <pc:sldMk cId="2991802001" sldId="392"/>
            <ac:picMk id="4" creationId="{5E54CE8C-E0D2-9B14-7889-351F4607878A}"/>
          </ac:picMkLst>
        </pc:picChg>
        <pc:picChg chg="del">
          <ac:chgData name="Heidi Schneider" userId="d04c962a-8450-4fd9-b1ff-442e3d3ea2e5" providerId="ADAL" clId="{79EDD41D-44E5-4D84-BEB9-F58F110BBF61}" dt="2025-10-30T20:49:47.446" v="444" actId="478"/>
          <ac:picMkLst>
            <pc:docMk/>
            <pc:sldMk cId="2991802001" sldId="392"/>
            <ac:picMk id="5" creationId="{B867A507-4E3F-49B6-B39C-143E8D6939D3}"/>
          </ac:picMkLst>
        </pc:picChg>
      </pc:sldChg>
      <pc:sldChg chg="delSp modSp mod setBg modNotesTx">
        <pc:chgData name="Heidi Schneider" userId="d04c962a-8450-4fd9-b1ff-442e3d3ea2e5" providerId="ADAL" clId="{79EDD41D-44E5-4D84-BEB9-F58F110BBF61}" dt="2025-10-30T21:55:15.957" v="1755" actId="20577"/>
        <pc:sldMkLst>
          <pc:docMk/>
          <pc:sldMk cId="3696137762" sldId="393"/>
        </pc:sldMkLst>
        <pc:spChg chg="mod">
          <ac:chgData name="Heidi Schneider" userId="d04c962a-8450-4fd9-b1ff-442e3d3ea2e5" providerId="ADAL" clId="{79EDD41D-44E5-4D84-BEB9-F58F110BBF61}" dt="2025-10-30T20:59:38.587" v="719" actId="1076"/>
          <ac:spMkLst>
            <pc:docMk/>
            <pc:sldMk cId="3696137762" sldId="393"/>
            <ac:spMk id="6" creationId="{0B1EDD4F-CA8D-82D2-4C81-E61F5262F928}"/>
          </ac:spMkLst>
        </pc:spChg>
        <pc:grpChg chg="del">
          <ac:chgData name="Heidi Schneider" userId="d04c962a-8450-4fd9-b1ff-442e3d3ea2e5" providerId="ADAL" clId="{79EDD41D-44E5-4D84-BEB9-F58F110BBF61}" dt="2025-10-30T20:08:33.141" v="53" actId="478"/>
          <ac:grpSpMkLst>
            <pc:docMk/>
            <pc:sldMk cId="3696137762" sldId="393"/>
            <ac:grpSpMk id="4" creationId="{9D4FC7A2-155C-9B08-1BC6-71C54AD8340C}"/>
          </ac:grpSpMkLst>
        </pc:grpChg>
        <pc:picChg chg="mod">
          <ac:chgData name="Heidi Schneider" userId="d04c962a-8450-4fd9-b1ff-442e3d3ea2e5" providerId="ADAL" clId="{79EDD41D-44E5-4D84-BEB9-F58F110BBF61}" dt="2025-10-30T20:59:25.183" v="717" actId="14100"/>
          <ac:picMkLst>
            <pc:docMk/>
            <pc:sldMk cId="3696137762" sldId="393"/>
            <ac:picMk id="5" creationId="{97069886-6C49-4DE4-95B0-EFFD0EDF5006}"/>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9B41797-6C66-4FCF-B130-606450D59AB7}" type="datetimeFigureOut">
              <a:rPr lang="en-US" smtClean="0"/>
              <a:t>10/30/2025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CCF2C3B-96AA-4650-A208-DC2D5D03174A}" type="slidenum">
              <a:rPr lang="en-US" smtClean="0"/>
              <a:t>‹#›</a:t>
            </a:fld>
            <a:endParaRPr lang="en-US"/>
          </a:p>
        </p:txBody>
      </p:sp>
    </p:spTree>
    <p:extLst>
      <p:ext uri="{BB962C8B-B14F-4D97-AF65-F5344CB8AC3E}">
        <p14:creationId xmlns:p14="http://schemas.microsoft.com/office/powerpoint/2010/main" val="114223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training is part 3 of a 5-part series related to the PDP process. The purpose of this training series is to provide a foundation level of understanding of the PDP process. It will cover every process or study that a project may require per the PDP process. For additional information, the PDP manual should be referenced. In PDP Overview #3, the training will cover the PDP process between concept report approval and PFPR request.</a:t>
            </a:r>
          </a:p>
          <a:p>
            <a:endParaRPr lang="en-US" dirty="0"/>
          </a:p>
          <a:p>
            <a:r>
              <a:rPr lang="en-US" i="0" dirty="0"/>
              <a:t>Materials: Each learner should have copies of slides 67 &amp; 69 without the answers.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r>
              <a:rPr lang="en-US" dirty="0"/>
              <a:t>Training Time: 1.5 hours</a:t>
            </a:r>
          </a:p>
          <a:p>
            <a:endParaRPr lang="en-US" i="1"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a:t>
            </a:fld>
            <a:endParaRPr lang="en-US"/>
          </a:p>
        </p:txBody>
      </p:sp>
    </p:spTree>
    <p:extLst>
      <p:ext uri="{BB962C8B-B14F-4D97-AF65-F5344CB8AC3E}">
        <p14:creationId xmlns:p14="http://schemas.microsoft.com/office/powerpoint/2010/main" val="30121002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After approval of the CR and concurrent with the environmental studies, the preparation of preliminary design and construction plans will begin.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10</a:t>
            </a:fld>
            <a:endParaRPr lang="en-US"/>
          </a:p>
        </p:txBody>
      </p:sp>
    </p:spTree>
    <p:extLst>
      <p:ext uri="{BB962C8B-B14F-4D97-AF65-F5344CB8AC3E}">
        <p14:creationId xmlns:p14="http://schemas.microsoft.com/office/powerpoint/2010/main" val="2880171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During the preliminary design phase, the design will take into consideration environmental resources and existing utilities and how to design to avoid or minimize impacts to these things.  Refer to the PDP manual Section 6 for more detailed information.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11</a:t>
            </a:fld>
            <a:endParaRPr lang="en-US"/>
          </a:p>
        </p:txBody>
      </p:sp>
    </p:spTree>
    <p:extLst>
      <p:ext uri="{BB962C8B-B14F-4D97-AF65-F5344CB8AC3E}">
        <p14:creationId xmlns:p14="http://schemas.microsoft.com/office/powerpoint/2010/main" val="6695390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is a simplified version of the Preliminary Design PDP flowchart. Geometry design, environmental studies, and utilities are all required to be completed prior to the PFPR request. Additional activities may be required depending on the type and scope of the project. </a:t>
            </a:r>
          </a:p>
        </p:txBody>
      </p:sp>
      <p:sp>
        <p:nvSpPr>
          <p:cNvPr id="4" name="Slide Number Placeholder 3"/>
          <p:cNvSpPr>
            <a:spLocks noGrp="1"/>
          </p:cNvSpPr>
          <p:nvPr>
            <p:ph type="sldNum" sz="quarter" idx="5"/>
          </p:nvPr>
        </p:nvSpPr>
        <p:spPr/>
        <p:txBody>
          <a:bodyPr/>
          <a:lstStyle/>
          <a:p>
            <a:fld id="{ECCF2C3B-96AA-4650-A208-DC2D5D03174A}" type="slidenum">
              <a:rPr lang="en-US" smtClean="0"/>
              <a:t>12</a:t>
            </a:fld>
            <a:endParaRPr lang="en-US"/>
          </a:p>
        </p:txBody>
      </p:sp>
    </p:spTree>
    <p:extLst>
      <p:ext uri="{BB962C8B-B14F-4D97-AF65-F5344CB8AC3E}">
        <p14:creationId xmlns:p14="http://schemas.microsoft.com/office/powerpoint/2010/main" val="22731044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PFPR cannot be requested if</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2) </a:t>
            </a:r>
            <a:r>
              <a:rPr lang="en-US" dirty="0">
                <a:latin typeface="Abadi" panose="020B0604020104020204" pitchFamily="34" charset="0"/>
              </a:rPr>
              <a:t>Environmental technical studies are not approved. Tech studies identifies the impacts to environmental resources. The reports have to be approved (or with OES’s permission they are almost approved) prior to the PFPR request.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3) </a:t>
            </a:r>
            <a:r>
              <a:rPr lang="en-US" dirty="0">
                <a:latin typeface="Abadi" panose="020B0604020104020204" pitchFamily="34" charset="0"/>
              </a:rPr>
              <a:t>Utility coordination for 1</a:t>
            </a:r>
            <a:r>
              <a:rPr lang="en-US" baseline="30000" dirty="0">
                <a:latin typeface="Abadi" panose="020B0604020104020204" pitchFamily="34" charset="0"/>
              </a:rPr>
              <a:t>st</a:t>
            </a:r>
            <a:r>
              <a:rPr lang="en-US" dirty="0">
                <a:latin typeface="Abadi" panose="020B0604020104020204" pitchFamily="34" charset="0"/>
              </a:rPr>
              <a:t> submission or verification is complete.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4) </a:t>
            </a:r>
            <a:r>
              <a:rPr lang="en-US" dirty="0">
                <a:latin typeface="Abadi" panose="020B0604020104020204" pitchFamily="34" charset="0"/>
              </a:rPr>
              <a:t>Preliminary plans are complete. The purpose of the PFPR meeting is to review the preliminary plans.</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13</a:t>
            </a:fld>
            <a:endParaRPr lang="en-US"/>
          </a:p>
        </p:txBody>
      </p:sp>
    </p:spTree>
    <p:extLst>
      <p:ext uri="{BB962C8B-B14F-4D97-AF65-F5344CB8AC3E}">
        <p14:creationId xmlns:p14="http://schemas.microsoft.com/office/powerpoint/2010/main" val="40472028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Completion of the environmental studies completion is required to develop the preliminary plans. This information is critical path to requesting PFPR on time. The next few slides will discuss the environmental process in more detail. </a:t>
            </a:r>
          </a:p>
        </p:txBody>
      </p:sp>
      <p:sp>
        <p:nvSpPr>
          <p:cNvPr id="4" name="Slide Number Placeholder 3"/>
          <p:cNvSpPr>
            <a:spLocks noGrp="1"/>
          </p:cNvSpPr>
          <p:nvPr>
            <p:ph type="sldNum" sz="quarter" idx="5"/>
          </p:nvPr>
        </p:nvSpPr>
        <p:spPr/>
        <p:txBody>
          <a:bodyPr/>
          <a:lstStyle/>
          <a:p>
            <a:fld id="{ECCF2C3B-96AA-4650-A208-DC2D5D03174A}" type="slidenum">
              <a:rPr lang="en-US" smtClean="0"/>
              <a:t>14</a:t>
            </a:fld>
            <a:endParaRPr lang="en-US"/>
          </a:p>
        </p:txBody>
      </p:sp>
    </p:spTree>
    <p:extLst>
      <p:ext uri="{BB962C8B-B14F-4D97-AF65-F5344CB8AC3E}">
        <p14:creationId xmlns:p14="http://schemas.microsoft.com/office/powerpoint/2010/main" val="5521601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simplified flowchart for the environmental process up to PFPR request. For many projects, the resource identification is completed, and agency approved during the concept phase. The brown boxes are reminder notes for understanding the process. </a:t>
            </a:r>
          </a:p>
        </p:txBody>
      </p:sp>
      <p:sp>
        <p:nvSpPr>
          <p:cNvPr id="4" name="Slide Number Placeholder 3"/>
          <p:cNvSpPr>
            <a:spLocks noGrp="1"/>
          </p:cNvSpPr>
          <p:nvPr>
            <p:ph type="sldNum" sz="quarter" idx="5"/>
          </p:nvPr>
        </p:nvSpPr>
        <p:spPr/>
        <p:txBody>
          <a:bodyPr/>
          <a:lstStyle/>
          <a:p>
            <a:fld id="{ECCF2C3B-96AA-4650-A208-DC2D5D03174A}" type="slidenum">
              <a:rPr lang="en-US" smtClean="0"/>
              <a:t>15</a:t>
            </a:fld>
            <a:endParaRPr lang="en-US"/>
          </a:p>
        </p:txBody>
      </p:sp>
    </p:spTree>
    <p:extLst>
      <p:ext uri="{BB962C8B-B14F-4D97-AF65-F5344CB8AC3E}">
        <p14:creationId xmlns:p14="http://schemas.microsoft.com/office/powerpoint/2010/main" val="22931407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a general rule, if resources are present, an A3M (avoidance &amp; minimization measures meeting) will be held. </a:t>
            </a:r>
          </a:p>
        </p:txBody>
      </p:sp>
      <p:sp>
        <p:nvSpPr>
          <p:cNvPr id="4" name="Slide Number Placeholder 3"/>
          <p:cNvSpPr>
            <a:spLocks noGrp="1"/>
          </p:cNvSpPr>
          <p:nvPr>
            <p:ph type="sldNum" sz="quarter" idx="5"/>
          </p:nvPr>
        </p:nvSpPr>
        <p:spPr/>
        <p:txBody>
          <a:bodyPr/>
          <a:lstStyle/>
          <a:p>
            <a:fld id="{ECCF2C3B-96AA-4650-A208-DC2D5D03174A}" type="slidenum">
              <a:rPr lang="en-US" smtClean="0"/>
              <a:t>16</a:t>
            </a:fld>
            <a:endParaRPr lang="en-US"/>
          </a:p>
        </p:txBody>
      </p:sp>
    </p:spTree>
    <p:extLst>
      <p:ext uri="{BB962C8B-B14F-4D97-AF65-F5344CB8AC3E}">
        <p14:creationId xmlns:p14="http://schemas.microsoft.com/office/powerpoint/2010/main" val="26788023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t>
            </a:r>
            <a:r>
              <a:rPr lang="en-US" sz="1200" dirty="0">
                <a:latin typeface="Abadi" panose="020B0604020104020204" pitchFamily="34" charset="0"/>
              </a:rPr>
              <a:t>The purpose of the A3M is for the designer and the Office of Environmental Services (OES) to </a:t>
            </a:r>
            <a:r>
              <a:rPr lang="en-US" sz="1200" b="1" dirty="0">
                <a:solidFill>
                  <a:srgbClr val="0070C0"/>
                </a:solidFill>
                <a:latin typeface="Abadi" panose="020B0604020104020204" pitchFamily="34" charset="0"/>
              </a:rPr>
              <a:t>coordinate very early</a:t>
            </a:r>
            <a:r>
              <a:rPr lang="en-US" sz="1200" dirty="0">
                <a:latin typeface="Abadi" panose="020B0604020104020204" pitchFamily="34" charset="0"/>
              </a:rPr>
              <a:t> in the design process. </a:t>
            </a:r>
            <a:endParaRPr lang="en-US" dirty="0">
              <a:latin typeface="Abadi" panose="020B0604020104020204" pitchFamily="34" charset="0"/>
            </a:endParaRPr>
          </a:p>
          <a:p>
            <a:r>
              <a:rPr lang="en-US" dirty="0"/>
              <a:t>Bullet 2: </a:t>
            </a:r>
            <a:r>
              <a:rPr lang="en-US" sz="1200" dirty="0">
                <a:latin typeface="Abadi" panose="020B0604020104020204" pitchFamily="34" charset="0"/>
              </a:rPr>
              <a:t>This result of the coordination will either </a:t>
            </a:r>
            <a:r>
              <a:rPr lang="en-US" sz="1200" b="1" dirty="0">
                <a:solidFill>
                  <a:srgbClr val="0070C0"/>
                </a:solidFill>
                <a:latin typeface="Abadi" panose="020B0604020104020204" pitchFamily="34" charset="0"/>
              </a:rPr>
              <a:t>avoid impacts </a:t>
            </a:r>
            <a:r>
              <a:rPr lang="en-US" sz="1200" dirty="0">
                <a:latin typeface="Abadi" panose="020B0604020104020204" pitchFamily="34" charset="0"/>
              </a:rPr>
              <a:t>to environmental resources or </a:t>
            </a:r>
            <a:r>
              <a:rPr lang="en-US" sz="1200" b="1" dirty="0">
                <a:solidFill>
                  <a:srgbClr val="0070C0"/>
                </a:solidFill>
                <a:latin typeface="Abadi" panose="020B0604020104020204" pitchFamily="34" charset="0"/>
              </a:rPr>
              <a:t>minimize the impacts</a:t>
            </a:r>
            <a:r>
              <a:rPr lang="en-US" sz="1200" dirty="0">
                <a:latin typeface="Abadi" panose="020B0604020104020204" pitchFamily="34" charset="0"/>
              </a:rPr>
              <a:t>. </a:t>
            </a:r>
          </a:p>
        </p:txBody>
      </p:sp>
      <p:sp>
        <p:nvSpPr>
          <p:cNvPr id="4" name="Slide Number Placeholder 3"/>
          <p:cNvSpPr>
            <a:spLocks noGrp="1"/>
          </p:cNvSpPr>
          <p:nvPr>
            <p:ph type="sldNum" sz="quarter" idx="5"/>
          </p:nvPr>
        </p:nvSpPr>
        <p:spPr/>
        <p:txBody>
          <a:bodyPr/>
          <a:lstStyle/>
          <a:p>
            <a:fld id="{ECCF2C3B-96AA-4650-A208-DC2D5D03174A}" type="slidenum">
              <a:rPr lang="en-US" smtClean="0"/>
              <a:t>17</a:t>
            </a:fld>
            <a:endParaRPr lang="en-US"/>
          </a:p>
        </p:txBody>
      </p:sp>
    </p:spTree>
    <p:extLst>
      <p:ext uri="{BB962C8B-B14F-4D97-AF65-F5344CB8AC3E}">
        <p14:creationId xmlns:p14="http://schemas.microsoft.com/office/powerpoint/2010/main" val="19955984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t>
            </a:r>
            <a:r>
              <a:rPr lang="en-US" dirty="0">
                <a:latin typeface="Abadi" panose="020B0604020104020204" pitchFamily="34" charset="0"/>
              </a:rPr>
              <a:t>If resources are present and there are impacts or potential impacts, an A3M meeting is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2: </a:t>
            </a:r>
            <a:r>
              <a:rPr lang="en-US" dirty="0">
                <a:latin typeface="Abadi" panose="020B0604020104020204" pitchFamily="34" charset="0"/>
              </a:rPr>
              <a:t>No formal request letter is needed.</a:t>
            </a:r>
          </a:p>
          <a:p>
            <a:r>
              <a:rPr lang="en-US" dirty="0"/>
              <a:t>Bullet 3: </a:t>
            </a:r>
            <a:r>
              <a:rPr lang="en-US" dirty="0">
                <a:latin typeface="Abadi" panose="020B0604020104020204" pitchFamily="34" charset="0"/>
              </a:rPr>
              <a:t>A meeting invite is all that is required.</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18</a:t>
            </a:fld>
            <a:endParaRPr lang="en-US"/>
          </a:p>
        </p:txBody>
      </p:sp>
    </p:spTree>
    <p:extLst>
      <p:ext uri="{BB962C8B-B14F-4D97-AF65-F5344CB8AC3E}">
        <p14:creationId xmlns:p14="http://schemas.microsoft.com/office/powerpoint/2010/main" val="25253920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After the A3M meeting, the designer will provide updated plans to write the Assessment of Effect (AOE) reports for archaeology, history, and ecology. The plans will also start the air and noise studies.  </a:t>
            </a:r>
          </a:p>
          <a:p>
            <a:r>
              <a:rPr lang="en-US" dirty="0"/>
              <a:t>(click 1) The AOE reports are normally approved or close to agency approval before the Office of Environmental Services will grant permission to submit the PFPR request. </a:t>
            </a:r>
          </a:p>
        </p:txBody>
      </p:sp>
      <p:sp>
        <p:nvSpPr>
          <p:cNvPr id="4" name="Slide Number Placeholder 3"/>
          <p:cNvSpPr>
            <a:spLocks noGrp="1"/>
          </p:cNvSpPr>
          <p:nvPr>
            <p:ph type="sldNum" sz="quarter" idx="5"/>
          </p:nvPr>
        </p:nvSpPr>
        <p:spPr/>
        <p:txBody>
          <a:bodyPr/>
          <a:lstStyle/>
          <a:p>
            <a:fld id="{ECCF2C3B-96AA-4650-A208-DC2D5D03174A}" type="slidenum">
              <a:rPr lang="en-US" smtClean="0"/>
              <a:t>19</a:t>
            </a:fld>
            <a:endParaRPr lang="en-US"/>
          </a:p>
        </p:txBody>
      </p:sp>
    </p:spTree>
    <p:extLst>
      <p:ext uri="{BB962C8B-B14F-4D97-AF65-F5344CB8AC3E}">
        <p14:creationId xmlns:p14="http://schemas.microsoft.com/office/powerpoint/2010/main" val="8304275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Be able to explain what is a preliminary design phase and why it is important</a:t>
            </a:r>
          </a:p>
          <a:p>
            <a:r>
              <a:rPr lang="en-US" dirty="0">
                <a:latin typeface="Abadi" panose="020B0604020104020204" pitchFamily="34" charset="0"/>
              </a:rPr>
              <a:t>(click 2) Be able to identify the critical path activities to request PFPR on time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Be able to reference a PSR and/or P6 activities for information for the templates</a:t>
            </a:r>
          </a:p>
          <a:p>
            <a:r>
              <a:rPr lang="en-US" dirty="0">
                <a:latin typeface="Abadi" panose="020B0604020104020204" pitchFamily="34" charset="0"/>
              </a:rPr>
              <a:t> (click 4) Be able to locate the templates that a PM will need during the preliminary design phase</a:t>
            </a:r>
          </a:p>
        </p:txBody>
      </p:sp>
      <p:sp>
        <p:nvSpPr>
          <p:cNvPr id="4" name="Slide Number Placeholder 3"/>
          <p:cNvSpPr>
            <a:spLocks noGrp="1"/>
          </p:cNvSpPr>
          <p:nvPr>
            <p:ph type="sldNum" sz="quarter" idx="5"/>
          </p:nvPr>
        </p:nvSpPr>
        <p:spPr/>
        <p:txBody>
          <a:bodyPr/>
          <a:lstStyle/>
          <a:p>
            <a:fld id="{ECCF2C3B-96AA-4650-A208-DC2D5D03174A}" type="slidenum">
              <a:rPr lang="en-US" smtClean="0"/>
              <a:t>2</a:t>
            </a:fld>
            <a:endParaRPr lang="en-US"/>
          </a:p>
        </p:txBody>
      </p:sp>
    </p:spTree>
    <p:extLst>
      <p:ext uri="{BB962C8B-B14F-4D97-AF65-F5344CB8AC3E}">
        <p14:creationId xmlns:p14="http://schemas.microsoft.com/office/powerpoint/2010/main" val="39807216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(bullet 1) </a:t>
            </a:r>
            <a:r>
              <a:rPr lang="en-US" sz="1200" dirty="0">
                <a:latin typeface="Abadi" panose="020B0604020104020204" pitchFamily="34" charset="0"/>
              </a:rPr>
              <a:t>The technical studies are the reports that </a:t>
            </a:r>
            <a:r>
              <a:rPr lang="en-US" sz="1200" b="1" dirty="0">
                <a:solidFill>
                  <a:srgbClr val="0070C0"/>
                </a:solidFill>
                <a:latin typeface="Abadi" panose="020B0604020104020204" pitchFamily="34" charset="0"/>
              </a:rPr>
              <a:t>document the impacts to environmental resources</a:t>
            </a:r>
            <a:r>
              <a:rPr lang="en-US" sz="1200" dirty="0">
                <a:latin typeface="Abadi" panose="020B0604020104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(bullet 2) </a:t>
            </a:r>
            <a:r>
              <a:rPr lang="en-US" sz="1200" dirty="0">
                <a:latin typeface="Abadi" panose="020B0604020104020204" pitchFamily="34" charset="0"/>
              </a:rPr>
              <a:t>The documents that report the impacts are called Assessment of Effect or AOE reports.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(bullet 3) The </a:t>
            </a:r>
            <a:r>
              <a:rPr lang="en-US" sz="1200" dirty="0">
                <a:latin typeface="Abadi" panose="020B0604020104020204" pitchFamily="34" charset="0"/>
              </a:rPr>
              <a:t>Ecology AOE report will document impacts to ecological resources such as wetlands, streams, and protected species.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highlight>
                  <a:srgbClr val="FFFF00"/>
                </a:highlight>
              </a:rPr>
              <a:t>(bullet 4) </a:t>
            </a:r>
            <a:r>
              <a:rPr lang="en-US" sz="1200" dirty="0">
                <a:latin typeface="Abadi" panose="020B0604020104020204" pitchFamily="34" charset="0"/>
              </a:rPr>
              <a:t>History &amp; archaeology are cultural resources. If there are any impacts to either history or archaeology resources, it will be documented in a combined report known as the cultural resource AOE. </a:t>
            </a:r>
            <a:endParaRPr lang="en-US" sz="1200" b="1" dirty="0">
              <a:solidFill>
                <a:srgbClr val="0070C0"/>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Abadi" panose="020B0604020104020204" pitchFamily="34" charset="0"/>
            </a:endParaRPr>
          </a:p>
          <a:p>
            <a:endParaRPr lang="en-US" dirty="0">
              <a:highlight>
                <a:srgbClr val="FFFF00"/>
              </a:highlight>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20</a:t>
            </a:fld>
            <a:endParaRPr lang="en-US"/>
          </a:p>
        </p:txBody>
      </p:sp>
    </p:spTree>
    <p:extLst>
      <p:ext uri="{BB962C8B-B14F-4D97-AF65-F5344CB8AC3E}">
        <p14:creationId xmlns:p14="http://schemas.microsoft.com/office/powerpoint/2010/main" val="963680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1) Technical studies also include air and noise studies. These are separate reports.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Abadi" panose="020B0604020104020204" pitchFamily="34" charset="0"/>
              </a:rPr>
              <a:t>(click 2) Air &amp; noise studies do not have an AOE report. </a:t>
            </a:r>
          </a:p>
          <a:p>
            <a:endParaRPr lang="en-US" dirty="0">
              <a:highlight>
                <a:srgbClr val="FFFF00"/>
              </a:highlight>
            </a:endParaRPr>
          </a:p>
        </p:txBody>
      </p:sp>
      <p:sp>
        <p:nvSpPr>
          <p:cNvPr id="4" name="Slide Number Placeholder 3"/>
          <p:cNvSpPr>
            <a:spLocks noGrp="1"/>
          </p:cNvSpPr>
          <p:nvPr>
            <p:ph type="sldNum" sz="quarter" idx="5"/>
          </p:nvPr>
        </p:nvSpPr>
        <p:spPr/>
        <p:txBody>
          <a:bodyPr/>
          <a:lstStyle/>
          <a:p>
            <a:fld id="{ECCF2C3B-96AA-4650-A208-DC2D5D03174A}" type="slidenum">
              <a:rPr lang="en-US" smtClean="0"/>
              <a:t>21</a:t>
            </a:fld>
            <a:endParaRPr lang="en-US"/>
          </a:p>
        </p:txBody>
      </p:sp>
    </p:spTree>
    <p:extLst>
      <p:ext uri="{BB962C8B-B14F-4D97-AF65-F5344CB8AC3E}">
        <p14:creationId xmlns:p14="http://schemas.microsoft.com/office/powerpoint/2010/main" val="21683599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Abadi" panose="020B0604020104020204" pitchFamily="34" charset="0"/>
              </a:rPr>
              <a:t>(click 1) The </a:t>
            </a:r>
            <a:r>
              <a:rPr lang="en-US" sz="1200" b="0" dirty="0">
                <a:solidFill>
                  <a:srgbClr val="0070C0"/>
                </a:solidFill>
                <a:latin typeface="Abadi" panose="020B0604020104020204" pitchFamily="34" charset="0"/>
              </a:rPr>
              <a:t>Assessment of Effect (AOE) reports and air &amp; noise reports </a:t>
            </a:r>
            <a:r>
              <a:rPr lang="en-US" sz="1200" b="0" dirty="0">
                <a:latin typeface="Abadi" panose="020B0604020104020204" pitchFamily="34" charset="0"/>
              </a:rPr>
              <a:t>are based on the plans that are developed as a result of the A3M meeting. Collectively these reports are known as the technical studies.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Abadi" panose="020B0604020104020204" pitchFamily="34" charset="0"/>
              </a:rPr>
              <a:t>The AOE report(s) are to be </a:t>
            </a:r>
            <a:r>
              <a:rPr lang="en-US" sz="1200" b="0" dirty="0">
                <a:solidFill>
                  <a:srgbClr val="0070C0"/>
                </a:solidFill>
                <a:latin typeface="Abadi" panose="020B0604020104020204" pitchFamily="34" charset="0"/>
              </a:rPr>
              <a:t>approved</a:t>
            </a:r>
            <a:r>
              <a:rPr lang="en-US" sz="1200" b="0" dirty="0">
                <a:latin typeface="Abadi" panose="020B0604020104020204" pitchFamily="34" charset="0"/>
              </a:rPr>
              <a:t> by the corresponding agency </a:t>
            </a:r>
            <a:r>
              <a:rPr lang="en-US" sz="1200" b="0" u="sng" dirty="0">
                <a:solidFill>
                  <a:srgbClr val="0070C0"/>
                </a:solidFill>
                <a:latin typeface="Abadi" panose="020B0604020104020204" pitchFamily="34" charset="0"/>
              </a:rPr>
              <a:t>prior</a:t>
            </a:r>
            <a:r>
              <a:rPr lang="en-US" sz="1200" b="0" dirty="0">
                <a:solidFill>
                  <a:srgbClr val="0070C0"/>
                </a:solidFill>
                <a:latin typeface="Abadi" panose="020B0604020104020204" pitchFamily="34" charset="0"/>
              </a:rPr>
              <a:t> to requesting PFPR. Air &amp; Noise reports are approved by OES.</a:t>
            </a:r>
          </a:p>
        </p:txBody>
      </p:sp>
      <p:sp>
        <p:nvSpPr>
          <p:cNvPr id="4" name="Slide Number Placeholder 3"/>
          <p:cNvSpPr>
            <a:spLocks noGrp="1"/>
          </p:cNvSpPr>
          <p:nvPr>
            <p:ph type="sldNum" sz="quarter" idx="5"/>
          </p:nvPr>
        </p:nvSpPr>
        <p:spPr/>
        <p:txBody>
          <a:bodyPr/>
          <a:lstStyle/>
          <a:p>
            <a:fld id="{ECCF2C3B-96AA-4650-A208-DC2D5D03174A}" type="slidenum">
              <a:rPr lang="en-US" smtClean="0"/>
              <a:t>22</a:t>
            </a:fld>
            <a:endParaRPr lang="en-US"/>
          </a:p>
        </p:txBody>
      </p:sp>
    </p:spTree>
    <p:extLst>
      <p:ext uri="{BB962C8B-B14F-4D97-AF65-F5344CB8AC3E}">
        <p14:creationId xmlns:p14="http://schemas.microsoft.com/office/powerpoint/2010/main" val="127276814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 Read question 1 and give participants time to respond.)</a:t>
            </a:r>
          </a:p>
          <a:p>
            <a:endParaRPr lang="en-US" i="1" dirty="0"/>
          </a:p>
          <a:p>
            <a:r>
              <a:rPr lang="en-US" i="0" dirty="0"/>
              <a:t>(click 1) Answer: True</a:t>
            </a:r>
          </a:p>
        </p:txBody>
      </p:sp>
      <p:sp>
        <p:nvSpPr>
          <p:cNvPr id="4" name="Slide Number Placeholder 3"/>
          <p:cNvSpPr>
            <a:spLocks noGrp="1"/>
          </p:cNvSpPr>
          <p:nvPr>
            <p:ph type="sldNum" sz="quarter" idx="5"/>
          </p:nvPr>
        </p:nvSpPr>
        <p:spPr/>
        <p:txBody>
          <a:bodyPr/>
          <a:lstStyle/>
          <a:p>
            <a:fld id="{ECCF2C3B-96AA-4650-A208-DC2D5D03174A}" type="slidenum">
              <a:rPr lang="en-US" smtClean="0"/>
              <a:t>23</a:t>
            </a:fld>
            <a:endParaRPr lang="en-US"/>
          </a:p>
        </p:txBody>
      </p:sp>
    </p:spTree>
    <p:extLst>
      <p:ext uri="{BB962C8B-B14F-4D97-AF65-F5344CB8AC3E}">
        <p14:creationId xmlns:p14="http://schemas.microsoft.com/office/powerpoint/2010/main" val="228381118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1" dirty="0"/>
              <a:t>(direction: Read question 1 and give participants time to respond.)</a:t>
            </a:r>
          </a:p>
          <a:p>
            <a:endParaRPr lang="en-US" i="1" dirty="0"/>
          </a:p>
          <a:p>
            <a:r>
              <a:rPr lang="en-US" i="0" dirty="0"/>
              <a:t>(click 1) Answer: D</a:t>
            </a:r>
          </a:p>
        </p:txBody>
      </p:sp>
      <p:sp>
        <p:nvSpPr>
          <p:cNvPr id="4" name="Slide Number Placeholder 3"/>
          <p:cNvSpPr>
            <a:spLocks noGrp="1"/>
          </p:cNvSpPr>
          <p:nvPr>
            <p:ph type="sldNum" sz="quarter" idx="5"/>
          </p:nvPr>
        </p:nvSpPr>
        <p:spPr/>
        <p:txBody>
          <a:bodyPr/>
          <a:lstStyle/>
          <a:p>
            <a:fld id="{ECCF2C3B-96AA-4650-A208-DC2D5D03174A}" type="slidenum">
              <a:rPr lang="en-US" smtClean="0"/>
              <a:t>24</a:t>
            </a:fld>
            <a:endParaRPr lang="en-US"/>
          </a:p>
        </p:txBody>
      </p:sp>
    </p:spTree>
    <p:extLst>
      <p:ext uri="{BB962C8B-B14F-4D97-AF65-F5344CB8AC3E}">
        <p14:creationId xmlns:p14="http://schemas.microsoft.com/office/powerpoint/2010/main" val="384989637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ECCF2C3B-96AA-4650-A208-DC2D5D03174A}" type="slidenum">
              <a:rPr lang="en-US" smtClean="0"/>
              <a:t>25</a:t>
            </a:fld>
            <a:endParaRPr lang="en-US"/>
          </a:p>
        </p:txBody>
      </p:sp>
    </p:spTree>
    <p:extLst>
      <p:ext uri="{BB962C8B-B14F-4D97-AF65-F5344CB8AC3E}">
        <p14:creationId xmlns:p14="http://schemas.microsoft.com/office/powerpoint/2010/main" val="12327961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slide</a:t>
            </a:r>
          </a:p>
        </p:txBody>
      </p:sp>
      <p:sp>
        <p:nvSpPr>
          <p:cNvPr id="4" name="Slide Number Placeholder 3"/>
          <p:cNvSpPr>
            <a:spLocks noGrp="1"/>
          </p:cNvSpPr>
          <p:nvPr>
            <p:ph type="sldNum" sz="quarter" idx="5"/>
          </p:nvPr>
        </p:nvSpPr>
        <p:spPr/>
        <p:txBody>
          <a:bodyPr/>
          <a:lstStyle/>
          <a:p>
            <a:fld id="{ECCF2C3B-96AA-4650-A208-DC2D5D03174A}" type="slidenum">
              <a:rPr lang="en-US" smtClean="0"/>
              <a:t>26</a:t>
            </a:fld>
            <a:endParaRPr lang="en-US"/>
          </a:p>
        </p:txBody>
      </p:sp>
    </p:spTree>
    <p:extLst>
      <p:ext uri="{BB962C8B-B14F-4D97-AF65-F5344CB8AC3E}">
        <p14:creationId xmlns:p14="http://schemas.microsoft.com/office/powerpoint/2010/main" val="10769499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Besides ENV studies being critical path to requesting PFPR on time, Utility coordination is also critical path. </a:t>
            </a:r>
          </a:p>
        </p:txBody>
      </p:sp>
      <p:sp>
        <p:nvSpPr>
          <p:cNvPr id="4" name="Slide Number Placeholder 3"/>
          <p:cNvSpPr>
            <a:spLocks noGrp="1"/>
          </p:cNvSpPr>
          <p:nvPr>
            <p:ph type="sldNum" sz="quarter" idx="5"/>
          </p:nvPr>
        </p:nvSpPr>
        <p:spPr/>
        <p:txBody>
          <a:bodyPr/>
          <a:lstStyle/>
          <a:p>
            <a:fld id="{ECCF2C3B-96AA-4650-A208-DC2D5D03174A}" type="slidenum">
              <a:rPr lang="en-US" smtClean="0"/>
              <a:t>27</a:t>
            </a:fld>
            <a:endParaRPr lang="en-US"/>
          </a:p>
        </p:txBody>
      </p:sp>
    </p:spTree>
    <p:extLst>
      <p:ext uri="{BB962C8B-B14F-4D97-AF65-F5344CB8AC3E}">
        <p14:creationId xmlns:p14="http://schemas.microsoft.com/office/powerpoint/2010/main" val="197877853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represents the utility coordination steps to request PFPR on time. </a:t>
            </a:r>
          </a:p>
          <a:p>
            <a:r>
              <a:rPr lang="en-US" dirty="0"/>
              <a:t>(click 1) SUE stands for subsurface utility engineering. It is not required on all projects. It is for gathering information related to mostly utilities which are buried beneath the ground such as cables, water and sewer. </a:t>
            </a:r>
          </a:p>
          <a:p>
            <a:r>
              <a:rPr lang="en-US" dirty="0"/>
              <a:t>(click 2) If SUE is not required, the first step in utility coordination is called the 1</a:t>
            </a:r>
            <a:r>
              <a:rPr lang="en-US" baseline="30000" dirty="0"/>
              <a:t>st</a:t>
            </a:r>
            <a:r>
              <a:rPr lang="en-US" dirty="0"/>
              <a:t> utilities submission.  If SUE is required, then the first step in utility coordination is called the 1</a:t>
            </a:r>
            <a:r>
              <a:rPr lang="en-US" baseline="30000" dirty="0"/>
              <a:t>st</a:t>
            </a:r>
            <a:r>
              <a:rPr lang="en-US" dirty="0"/>
              <a:t> utilities verification. It is verification because the designer has already collected some utility information from the SUE work. The Utility companies are being requested to verify that information. </a:t>
            </a:r>
          </a:p>
          <a:p>
            <a:r>
              <a:rPr lang="en-US" dirty="0"/>
              <a:t>(click 3) Each project will only do either 1</a:t>
            </a:r>
            <a:r>
              <a:rPr lang="en-US" baseline="30000" dirty="0"/>
              <a:t>st</a:t>
            </a:r>
            <a:r>
              <a:rPr lang="en-US" dirty="0"/>
              <a:t> submission or 1</a:t>
            </a:r>
            <a:r>
              <a:rPr lang="en-US" baseline="30000" dirty="0"/>
              <a:t>st</a:t>
            </a:r>
            <a:r>
              <a:rPr lang="en-US" dirty="0"/>
              <a:t> verification (not both).</a:t>
            </a:r>
          </a:p>
          <a:p>
            <a:r>
              <a:rPr lang="en-US" dirty="0"/>
              <a:t>(click 4) The utility plans are submitted by the PM to the District Utility Office (aka DUO).</a:t>
            </a:r>
          </a:p>
          <a:p>
            <a:r>
              <a:rPr lang="en-US" dirty="0"/>
              <a:t>(click 5) The DUO submits the plans to the utility companies and requests marks up for the existing utility locations.</a:t>
            </a:r>
          </a:p>
          <a:p>
            <a:r>
              <a:rPr lang="en-US" dirty="0"/>
              <a:t>(click 6) The utility companies provide their review mark ups and this information is sent to the designer to incorporate into the plans. </a:t>
            </a:r>
          </a:p>
        </p:txBody>
      </p:sp>
      <p:sp>
        <p:nvSpPr>
          <p:cNvPr id="4" name="Slide Number Placeholder 3"/>
          <p:cNvSpPr>
            <a:spLocks noGrp="1"/>
          </p:cNvSpPr>
          <p:nvPr>
            <p:ph type="sldNum" sz="quarter" idx="5"/>
          </p:nvPr>
        </p:nvSpPr>
        <p:spPr/>
        <p:txBody>
          <a:bodyPr/>
          <a:lstStyle/>
          <a:p>
            <a:fld id="{ECCF2C3B-96AA-4650-A208-DC2D5D03174A}" type="slidenum">
              <a:rPr lang="en-US" smtClean="0"/>
              <a:t>28</a:t>
            </a:fld>
            <a:endParaRPr lang="en-US"/>
          </a:p>
        </p:txBody>
      </p:sp>
    </p:spTree>
    <p:extLst>
      <p:ext uri="{BB962C8B-B14F-4D97-AF65-F5344CB8AC3E}">
        <p14:creationId xmlns:p14="http://schemas.microsoft.com/office/powerpoint/2010/main" val="18687365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Once the designer has incorporated the mark ups for existing utility locations into the preliminary plans, then a PURP or UFM meeting may be held. PURP stands for preliminary utility relocation plan. UFM stands for utility field meeting. </a:t>
            </a:r>
          </a:p>
          <a:p>
            <a:r>
              <a:rPr lang="en-US" dirty="0"/>
              <a:t>(click 2) After the PURP or UFM is held (or waived), the plans are updated, and the utility coordination is complete. </a:t>
            </a:r>
          </a:p>
          <a:p>
            <a:r>
              <a:rPr lang="en-US" dirty="0"/>
              <a:t>(click 3) Therefore, allowing the design to proceed to PFPR.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The DUO will let the PM know which meeting is needed, if applicable.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29</a:t>
            </a:fld>
            <a:endParaRPr lang="en-US"/>
          </a:p>
        </p:txBody>
      </p:sp>
    </p:spTree>
    <p:extLst>
      <p:ext uri="{BB962C8B-B14F-4D97-AF65-F5344CB8AC3E}">
        <p14:creationId xmlns:p14="http://schemas.microsoft.com/office/powerpoint/2010/main" val="16021639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Before we can move into discussing preliminary design, we need to recap what was learned about the PDP process for the concept phase.</a:t>
            </a:r>
          </a:p>
        </p:txBody>
      </p:sp>
      <p:sp>
        <p:nvSpPr>
          <p:cNvPr id="4" name="Slide Number Placeholder 3"/>
          <p:cNvSpPr>
            <a:spLocks noGrp="1"/>
          </p:cNvSpPr>
          <p:nvPr>
            <p:ph type="sldNum" sz="quarter" idx="5"/>
          </p:nvPr>
        </p:nvSpPr>
        <p:spPr/>
        <p:txBody>
          <a:bodyPr/>
          <a:lstStyle/>
          <a:p>
            <a:fld id="{ECCF2C3B-96AA-4650-A208-DC2D5D03174A}" type="slidenum">
              <a:rPr lang="en-US" smtClean="0"/>
              <a:t>3</a:t>
            </a:fld>
            <a:endParaRPr lang="en-US"/>
          </a:p>
        </p:txBody>
      </p:sp>
    </p:spTree>
    <p:extLst>
      <p:ext uri="{BB962C8B-B14F-4D97-AF65-F5344CB8AC3E}">
        <p14:creationId xmlns:p14="http://schemas.microsoft.com/office/powerpoint/2010/main" val="329453948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1"/>
            <a:r>
              <a:rPr lang="en-US" dirty="0"/>
              <a:t>(Bullet 1) </a:t>
            </a:r>
            <a:r>
              <a:rPr lang="en-US" sz="1200" dirty="0">
                <a:latin typeface="Abadi" panose="020B0604020104020204" pitchFamily="34" charset="0"/>
              </a:rPr>
              <a:t>The design of the project must know the exact location of all utilities. </a:t>
            </a:r>
            <a:r>
              <a:rPr lang="en-US" dirty="0"/>
              <a:t>(Bullet 2) </a:t>
            </a:r>
            <a:r>
              <a:rPr lang="en-US" sz="1200" dirty="0">
                <a:latin typeface="Abadi" panose="020B0604020104020204" pitchFamily="34" charset="0"/>
              </a:rPr>
              <a:t>Then the design can determine if any of the utilities need to be relocated.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30</a:t>
            </a:fld>
            <a:endParaRPr lang="en-US"/>
          </a:p>
        </p:txBody>
      </p:sp>
    </p:spTree>
    <p:extLst>
      <p:ext uri="{BB962C8B-B14F-4D97-AF65-F5344CB8AC3E}">
        <p14:creationId xmlns:p14="http://schemas.microsoft.com/office/powerpoint/2010/main" val="35644542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t>
            </a:r>
            <a:r>
              <a:rPr lang="en-US" dirty="0">
                <a:latin typeface="Abadi" panose="020B0604020104020204" pitchFamily="34" charset="0"/>
              </a:rPr>
              <a:t>read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2) read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solidFill>
                  <a:srgbClr val="0070C0"/>
                </a:solidFill>
                <a:latin typeface="Abadi" panose="020B0604020104020204" pitchFamily="34" charset="0"/>
              </a:rPr>
              <a:t>(bullet 3) read slide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0070C0"/>
                </a:solidFill>
                <a:latin typeface="Abadi" panose="020B0604020104020204" pitchFamily="34" charset="0"/>
              </a:rPr>
              <a:t>1</a:t>
            </a:r>
            <a:r>
              <a:rPr lang="en-US" sz="1200" b="1" baseline="30000" dirty="0">
                <a:solidFill>
                  <a:srgbClr val="0070C0"/>
                </a:solidFill>
                <a:latin typeface="Abadi" panose="020B0604020104020204" pitchFamily="34" charset="0"/>
              </a:rPr>
              <a:t>st</a:t>
            </a:r>
            <a:r>
              <a:rPr lang="en-US" sz="1200" b="1" dirty="0">
                <a:solidFill>
                  <a:srgbClr val="0070C0"/>
                </a:solidFill>
                <a:latin typeface="Abadi" panose="020B0604020104020204" pitchFamily="34" charset="0"/>
              </a:rPr>
              <a:t> Verification </a:t>
            </a:r>
            <a:r>
              <a:rPr lang="en-US" sz="1200" dirty="0">
                <a:latin typeface="Abadi" panose="020B0604020104020204" pitchFamily="34" charset="0"/>
              </a:rPr>
              <a:t>of the Utility Plans </a:t>
            </a:r>
            <a:r>
              <a:rPr lang="en-US" sz="1200" u="sng" dirty="0">
                <a:latin typeface="Abadi" panose="020B0604020104020204" pitchFamily="34" charset="0"/>
              </a:rPr>
              <a:t>replaces 1</a:t>
            </a:r>
            <a:r>
              <a:rPr lang="en-US" sz="1200" u="sng" baseline="30000" dirty="0">
                <a:latin typeface="Abadi" panose="020B0604020104020204" pitchFamily="34" charset="0"/>
              </a:rPr>
              <a:t>st</a:t>
            </a:r>
            <a:r>
              <a:rPr lang="en-US" sz="1200" u="sng" dirty="0">
                <a:latin typeface="Abadi" panose="020B0604020104020204" pitchFamily="34" charset="0"/>
              </a:rPr>
              <a:t> Submission</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31</a:t>
            </a:fld>
            <a:endParaRPr lang="en-US"/>
          </a:p>
        </p:txBody>
      </p:sp>
    </p:spTree>
    <p:extLst>
      <p:ext uri="{BB962C8B-B14F-4D97-AF65-F5344CB8AC3E}">
        <p14:creationId xmlns:p14="http://schemas.microsoft.com/office/powerpoint/2010/main" val="201126356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False - It is to coordinate with the utility companies and verify the existing utility locations.</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32</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33</a:t>
            </a:fld>
            <a:endParaRPr lang="en-US"/>
          </a:p>
        </p:txBody>
      </p:sp>
    </p:spTree>
    <p:extLst>
      <p:ext uri="{BB962C8B-B14F-4D97-AF65-F5344CB8AC3E}">
        <p14:creationId xmlns:p14="http://schemas.microsoft.com/office/powerpoint/2010/main" val="8949652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we have discussed, environmental technical studies and utility 1</a:t>
            </a:r>
            <a:r>
              <a:rPr lang="en-US" baseline="30000" dirty="0"/>
              <a:t>st</a:t>
            </a:r>
            <a:r>
              <a:rPr lang="en-US" dirty="0"/>
              <a:t> submission or verification coordination are critical path activities to request PFPR on schedule. </a:t>
            </a:r>
          </a:p>
          <a:p>
            <a:endParaRPr lang="en-US" dirty="0"/>
          </a:p>
          <a:p>
            <a:r>
              <a:rPr lang="en-US" dirty="0"/>
              <a:t>(click 1) Now, we will discuss some of the common studies or design processes that affect the geometric design of the preliminary plans. These are not necessarily critical path but may be required to be assessed or approved prior to have the preliminary plans ready for the PFPR request. </a:t>
            </a:r>
          </a:p>
        </p:txBody>
      </p:sp>
      <p:sp>
        <p:nvSpPr>
          <p:cNvPr id="4" name="Slide Number Placeholder 3"/>
          <p:cNvSpPr>
            <a:spLocks noGrp="1"/>
          </p:cNvSpPr>
          <p:nvPr>
            <p:ph type="sldNum" sz="quarter" idx="5"/>
          </p:nvPr>
        </p:nvSpPr>
        <p:spPr/>
        <p:txBody>
          <a:bodyPr/>
          <a:lstStyle/>
          <a:p>
            <a:fld id="{ECCF2C3B-96AA-4650-A208-DC2D5D03174A}" type="slidenum">
              <a:rPr lang="en-US" smtClean="0"/>
              <a:t>34</a:t>
            </a:fld>
            <a:endParaRPr lang="en-US"/>
          </a:p>
        </p:txBody>
      </p:sp>
    </p:spTree>
    <p:extLst>
      <p:ext uri="{BB962C8B-B14F-4D97-AF65-F5344CB8AC3E}">
        <p14:creationId xmlns:p14="http://schemas.microsoft.com/office/powerpoint/2010/main" val="140590020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t>
            </a:r>
            <a:r>
              <a:rPr lang="en-US" sz="1200" dirty="0">
                <a:latin typeface="Abadi" panose="020B0604020104020204" pitchFamily="34" charset="0"/>
              </a:rPr>
              <a:t>Geometry Design is influenced by:</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(bullet 2) </a:t>
            </a:r>
            <a:r>
              <a:rPr lang="en-US" sz="1200" dirty="0">
                <a:latin typeface="Abadi" panose="020B0604020104020204" pitchFamily="34" charset="0"/>
              </a:rPr>
              <a:t>1. </a:t>
            </a:r>
            <a:r>
              <a:rPr lang="en-US" sz="1200" b="1" dirty="0">
                <a:solidFill>
                  <a:srgbClr val="0070C0"/>
                </a:solidFill>
                <a:latin typeface="Abadi" panose="020B0604020104020204" pitchFamily="34" charset="0"/>
              </a:rPr>
              <a:t>Environmental technical studies</a:t>
            </a:r>
            <a:r>
              <a:rPr lang="en-US" sz="1200" dirty="0">
                <a:solidFill>
                  <a:schemeClr val="tx1"/>
                </a:solidFill>
                <a:latin typeface="Abadi" panose="020B0604020104020204" pitchFamily="34" charset="0"/>
              </a:rPr>
              <a:t>;</a:t>
            </a: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(bullet 3) </a:t>
            </a:r>
            <a:r>
              <a:rPr lang="en-US" sz="1200" dirty="0">
                <a:latin typeface="Abadi" panose="020B0604020104020204" pitchFamily="34" charset="0"/>
              </a:rPr>
              <a:t>2. </a:t>
            </a:r>
            <a:r>
              <a:rPr lang="en-US" sz="1200" b="1" dirty="0">
                <a:solidFill>
                  <a:srgbClr val="0070C0"/>
                </a:solidFill>
                <a:latin typeface="Abadi" panose="020B0604020104020204" pitchFamily="34" charset="0"/>
              </a:rPr>
              <a:t>Utility coordination </a:t>
            </a:r>
            <a:r>
              <a:rPr lang="en-US" sz="1200" dirty="0">
                <a:latin typeface="Abadi" panose="020B0604020104020204" pitchFamily="34" charset="0"/>
              </a:rPr>
              <a:t>(1</a:t>
            </a:r>
            <a:r>
              <a:rPr lang="en-US" sz="1200" baseline="30000" dirty="0">
                <a:latin typeface="Abadi" panose="020B0604020104020204" pitchFamily="34" charset="0"/>
              </a:rPr>
              <a:t>st</a:t>
            </a:r>
            <a:r>
              <a:rPr lang="en-US" sz="1200" dirty="0">
                <a:latin typeface="Abadi" panose="020B0604020104020204" pitchFamily="34" charset="0"/>
              </a:rPr>
              <a:t> submission or verification) is not complete; and </a:t>
            </a: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(bullet 4)</a:t>
            </a:r>
            <a:r>
              <a:rPr lang="en-US" sz="1200" dirty="0">
                <a:latin typeface="Abadi" panose="020B0604020104020204" pitchFamily="34" charset="0"/>
              </a:rPr>
              <a:t> . </a:t>
            </a:r>
            <a:r>
              <a:rPr lang="en-US" sz="1200" b="1" dirty="0">
                <a:solidFill>
                  <a:srgbClr val="0070C0"/>
                </a:solidFill>
                <a:latin typeface="Abadi" panose="020B0604020104020204" pitchFamily="34" charset="0"/>
              </a:rPr>
              <a:t>Other design elements. </a:t>
            </a:r>
            <a:r>
              <a:rPr lang="en-US" sz="1200" b="0" dirty="0">
                <a:solidFill>
                  <a:srgbClr val="0070C0"/>
                </a:solidFill>
                <a:latin typeface="Abadi" panose="020B0604020104020204" pitchFamily="34" charset="0"/>
              </a:rPr>
              <a:t>Refer to Section 6 of the PDP manual for more information. </a:t>
            </a:r>
            <a:endParaRPr lang="en-US" sz="1200" b="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35</a:t>
            </a:fld>
            <a:endParaRPr lang="en-US"/>
          </a:p>
        </p:txBody>
      </p:sp>
    </p:spTree>
    <p:extLst>
      <p:ext uri="{BB962C8B-B14F-4D97-AF65-F5344CB8AC3E}">
        <p14:creationId xmlns:p14="http://schemas.microsoft.com/office/powerpoint/2010/main" val="38107827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Many of GDOT’s projects involve traffic studies. </a:t>
            </a:r>
          </a:p>
        </p:txBody>
      </p:sp>
      <p:sp>
        <p:nvSpPr>
          <p:cNvPr id="4" name="Slide Number Placeholder 3"/>
          <p:cNvSpPr>
            <a:spLocks noGrp="1"/>
          </p:cNvSpPr>
          <p:nvPr>
            <p:ph type="sldNum" sz="quarter" idx="5"/>
          </p:nvPr>
        </p:nvSpPr>
        <p:spPr/>
        <p:txBody>
          <a:bodyPr/>
          <a:lstStyle/>
          <a:p>
            <a:fld id="{ECCF2C3B-96AA-4650-A208-DC2D5D03174A}" type="slidenum">
              <a:rPr lang="en-US" smtClean="0"/>
              <a:t>36</a:t>
            </a:fld>
            <a:endParaRPr lang="en-US"/>
          </a:p>
        </p:txBody>
      </p:sp>
    </p:spTree>
    <p:extLst>
      <p:ext uri="{BB962C8B-B14F-4D97-AF65-F5344CB8AC3E}">
        <p14:creationId xmlns:p14="http://schemas.microsoft.com/office/powerpoint/2010/main" val="17306851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Traffic data is only valid for 5 years. Traffic cannot expire before the project goes to Let. </a:t>
            </a:r>
          </a:p>
          <a:p>
            <a:r>
              <a:rPr lang="en-US" dirty="0"/>
              <a:t>(click 2) Traffic projections are based on an Open Year and a Design Year.</a:t>
            </a:r>
          </a:p>
          <a:p>
            <a:r>
              <a:rPr lang="en-US" dirty="0"/>
              <a:t>(click 3) Open Year is when a project has completed construction and is now available for use. A general rule for our projects is that it will be open within 2 years after the Let date.</a:t>
            </a:r>
          </a:p>
          <a:p>
            <a:r>
              <a:rPr lang="en-US" dirty="0"/>
              <a:t>(click 4) Design Year is the projected traffic in 20 years after it is open for use. This is due to the average life of a project being valid for 15-20 years after construction is complete. </a:t>
            </a:r>
          </a:p>
          <a:p>
            <a:r>
              <a:rPr lang="en-US" dirty="0"/>
              <a:t>(click 5) Any time that the traffic must be update, the projections must also be updated.</a:t>
            </a:r>
          </a:p>
        </p:txBody>
      </p:sp>
      <p:sp>
        <p:nvSpPr>
          <p:cNvPr id="4" name="Slide Number Placeholder 3"/>
          <p:cNvSpPr>
            <a:spLocks noGrp="1"/>
          </p:cNvSpPr>
          <p:nvPr>
            <p:ph type="sldNum" sz="quarter" idx="5"/>
          </p:nvPr>
        </p:nvSpPr>
        <p:spPr/>
        <p:txBody>
          <a:bodyPr/>
          <a:lstStyle/>
          <a:p>
            <a:fld id="{ECCF2C3B-96AA-4650-A208-DC2D5D03174A}" type="slidenum">
              <a:rPr lang="en-US" smtClean="0"/>
              <a:t>37</a:t>
            </a:fld>
            <a:endParaRPr lang="en-US"/>
          </a:p>
        </p:txBody>
      </p:sp>
    </p:spTree>
    <p:extLst>
      <p:ext uri="{BB962C8B-B14F-4D97-AF65-F5344CB8AC3E}">
        <p14:creationId xmlns:p14="http://schemas.microsoft.com/office/powerpoint/2010/main" val="2701238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latin typeface="Abadi" panose="020B0604020104020204" pitchFamily="34" charset="0"/>
              </a:rPr>
              <a:t>If traffic data must but updated, then traffic projections will be updated.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sz="1200" dirty="0">
                <a:latin typeface="Abadi" panose="020B0604020104020204" pitchFamily="34" charset="0"/>
              </a:rPr>
              <a:t>If traffic data is valid but the let date move, updated traffic projections may be required. </a:t>
            </a:r>
            <a:r>
              <a:rPr lang="en-US" dirty="0"/>
              <a:t>If the schedule changes and this causes the Open Year to change, then just the traffic projections must be update provided that the traffic counts are still valid. Most of our projections have a +2-year built into the projections. Therefore, if the Open Year was 2024, the projections are valid until 2026. As long as the let date is by 2026, the projections would still be valid even if the let date shifted. </a:t>
            </a:r>
          </a:p>
        </p:txBody>
      </p:sp>
      <p:sp>
        <p:nvSpPr>
          <p:cNvPr id="4" name="Slide Number Placeholder 3"/>
          <p:cNvSpPr>
            <a:spLocks noGrp="1"/>
          </p:cNvSpPr>
          <p:nvPr>
            <p:ph type="sldNum" sz="quarter" idx="5"/>
          </p:nvPr>
        </p:nvSpPr>
        <p:spPr/>
        <p:txBody>
          <a:bodyPr/>
          <a:lstStyle/>
          <a:p>
            <a:fld id="{ECCF2C3B-96AA-4650-A208-DC2D5D03174A}" type="slidenum">
              <a:rPr lang="en-US" smtClean="0"/>
              <a:t>38</a:t>
            </a:fld>
            <a:endParaRPr lang="en-US"/>
          </a:p>
        </p:txBody>
      </p:sp>
    </p:spTree>
    <p:extLst>
      <p:ext uri="{BB962C8B-B14F-4D97-AF65-F5344CB8AC3E}">
        <p14:creationId xmlns:p14="http://schemas.microsoft.com/office/powerpoint/2010/main" val="418623926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slide</a:t>
            </a: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39</a:t>
            </a:fld>
            <a:endParaRPr lang="en-US"/>
          </a:p>
        </p:txBody>
      </p:sp>
    </p:spTree>
    <p:extLst>
      <p:ext uri="{BB962C8B-B14F-4D97-AF65-F5344CB8AC3E}">
        <p14:creationId xmlns:p14="http://schemas.microsoft.com/office/powerpoint/2010/main" val="1829046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 It identifies the preferred alternative based on the Project Justification Statement. Remember that the PJS is the reason “why” the project is needed.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a:t>
            </a:fld>
            <a:endParaRPr lang="en-US"/>
          </a:p>
        </p:txBody>
      </p:sp>
    </p:spTree>
    <p:extLst>
      <p:ext uri="{BB962C8B-B14F-4D97-AF65-F5344CB8AC3E}">
        <p14:creationId xmlns:p14="http://schemas.microsoft.com/office/powerpoint/2010/main" val="43510280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Read slide</a:t>
            </a: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40</a:t>
            </a:fld>
            <a:endParaRPr lang="en-US"/>
          </a:p>
        </p:txBody>
      </p:sp>
    </p:spTree>
    <p:extLst>
      <p:ext uri="{BB962C8B-B14F-4D97-AF65-F5344CB8AC3E}">
        <p14:creationId xmlns:p14="http://schemas.microsoft.com/office/powerpoint/2010/main" val="226835555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Another study that is conducted either during the concept phase but no later than prior to PFPR is the Phase I ESA. ESA stands for Environmental Site Assessment. This is for hazardous waste and is not an OES activity. </a:t>
            </a:r>
          </a:p>
        </p:txBody>
      </p:sp>
      <p:sp>
        <p:nvSpPr>
          <p:cNvPr id="4" name="Slide Number Placeholder 3"/>
          <p:cNvSpPr>
            <a:spLocks noGrp="1"/>
          </p:cNvSpPr>
          <p:nvPr>
            <p:ph type="sldNum" sz="quarter" idx="5"/>
          </p:nvPr>
        </p:nvSpPr>
        <p:spPr/>
        <p:txBody>
          <a:bodyPr/>
          <a:lstStyle/>
          <a:p>
            <a:fld id="{ECCF2C3B-96AA-4650-A208-DC2D5D03174A}" type="slidenum">
              <a:rPr lang="en-US" smtClean="0"/>
              <a:t>41</a:t>
            </a:fld>
            <a:endParaRPr lang="en-US"/>
          </a:p>
        </p:txBody>
      </p:sp>
    </p:spTree>
    <p:extLst>
      <p:ext uri="{BB962C8B-B14F-4D97-AF65-F5344CB8AC3E}">
        <p14:creationId xmlns:p14="http://schemas.microsoft.com/office/powerpoint/2010/main" val="16380453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(click 1) The Phase I ESA (environmental site assessment) </a:t>
            </a:r>
            <a:r>
              <a:rPr lang="en-US" sz="1200" b="1" dirty="0">
                <a:solidFill>
                  <a:srgbClr val="0070C0"/>
                </a:solidFill>
                <a:latin typeface="Abadi" panose="020B0604020104020204" pitchFamily="34" charset="0"/>
              </a:rPr>
              <a:t>identifies the site(s) that need further investigation. </a:t>
            </a:r>
          </a:p>
          <a:p>
            <a:endParaRPr lang="en-US" sz="1200" dirty="0">
              <a:latin typeface="Abadi" panose="020B0604020104020204" pitchFamily="34" charset="0"/>
            </a:endParaRPr>
          </a:p>
          <a:p>
            <a:r>
              <a:rPr lang="en-US" sz="1200" dirty="0">
                <a:latin typeface="Abadi" panose="020B0604020104020204" pitchFamily="34" charset="0"/>
              </a:rPr>
              <a:t>(click 2) It is a </a:t>
            </a:r>
            <a:r>
              <a:rPr lang="en-US" sz="1200" b="1" dirty="0">
                <a:solidFill>
                  <a:srgbClr val="0070C0"/>
                </a:solidFill>
                <a:latin typeface="Abadi" panose="020B0604020104020204" pitchFamily="34" charset="0"/>
              </a:rPr>
              <a:t>site visit and database search </a:t>
            </a:r>
            <a:r>
              <a:rPr lang="en-US" sz="1200" dirty="0">
                <a:latin typeface="Abadi" panose="020B0604020104020204" pitchFamily="34" charset="0"/>
              </a:rPr>
              <a:t>of land that is proposed to be acquired and land adjacent to the project </a:t>
            </a:r>
            <a:r>
              <a:rPr lang="en-US" sz="1200" b="1" dirty="0">
                <a:solidFill>
                  <a:srgbClr val="0070C0"/>
                </a:solidFill>
                <a:latin typeface="Abadi" panose="020B0604020104020204" pitchFamily="34" charset="0"/>
              </a:rPr>
              <a:t>for potential soil contamination </a:t>
            </a:r>
            <a:r>
              <a:rPr lang="en-US" sz="1200" dirty="0">
                <a:latin typeface="Abadi" panose="020B0604020104020204" pitchFamily="34" charset="0"/>
              </a:rPr>
              <a:t>from hazardous waste material and underground storage tanks (USTs).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42</a:t>
            </a:fld>
            <a:endParaRPr lang="en-US"/>
          </a:p>
        </p:txBody>
      </p:sp>
    </p:spTree>
    <p:extLst>
      <p:ext uri="{BB962C8B-B14F-4D97-AF65-F5344CB8AC3E}">
        <p14:creationId xmlns:p14="http://schemas.microsoft.com/office/powerpoint/2010/main" val="85649224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(click 1) The Phase II ESA is </a:t>
            </a:r>
            <a:r>
              <a:rPr lang="en-US" sz="1200" b="1" dirty="0">
                <a:solidFill>
                  <a:srgbClr val="0070C0"/>
                </a:solidFill>
                <a:latin typeface="Abadi" panose="020B0604020104020204" pitchFamily="34" charset="0"/>
              </a:rPr>
              <a:t>physical soil testing </a:t>
            </a:r>
            <a:r>
              <a:rPr lang="en-US" sz="1200" dirty="0">
                <a:latin typeface="Abadi" panose="020B0604020104020204" pitchFamily="34" charset="0"/>
              </a:rPr>
              <a:t>of land that is known or suspected of having contaminated soil. </a:t>
            </a:r>
          </a:p>
          <a:p>
            <a:endParaRPr lang="en-US" sz="1200" dirty="0">
              <a:latin typeface="Abadi" panose="020B0604020104020204" pitchFamily="34" charset="0"/>
            </a:endParaRPr>
          </a:p>
          <a:p>
            <a:r>
              <a:rPr lang="en-US" sz="1200" dirty="0">
                <a:latin typeface="Abadi" panose="020B0604020104020204" pitchFamily="34" charset="0"/>
              </a:rPr>
              <a:t>(click 2) If a Phase II ESA is required, it </a:t>
            </a:r>
            <a:r>
              <a:rPr lang="en-US" sz="1200" b="1" dirty="0">
                <a:solidFill>
                  <a:srgbClr val="0070C0"/>
                </a:solidFill>
                <a:latin typeface="Abadi" panose="020B0604020104020204" pitchFamily="34" charset="0"/>
              </a:rPr>
              <a:t>must be completed prior to authorizing ROW </a:t>
            </a:r>
            <a:r>
              <a:rPr lang="en-US" sz="1200" dirty="0">
                <a:latin typeface="Abadi" panose="020B0604020104020204" pitchFamily="34" charset="0"/>
              </a:rPr>
              <a:t>because that is the start of purchasing land for the GDOT project.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43</a:t>
            </a:fld>
            <a:endParaRPr lang="en-US"/>
          </a:p>
        </p:txBody>
      </p:sp>
    </p:spTree>
    <p:extLst>
      <p:ext uri="{BB962C8B-B14F-4D97-AF65-F5344CB8AC3E}">
        <p14:creationId xmlns:p14="http://schemas.microsoft.com/office/powerpoint/2010/main" val="15767195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If GDOT is preparing the Phase I Environmental Site Assessment (ESA) report,  the “UST Phase I Request Letter” is required. This will be submitted to the DPPE.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If the consultant has prepared the Phase I ESA, the “UST Phase I Approval Request” is required. This will be submitted to OMAT.  Both letters are located online under Program Delivery.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In addition to the letter, the PM must submit the OMAT checklist. The checklist is located on ROADS.</a:t>
            </a:r>
          </a:p>
        </p:txBody>
      </p:sp>
      <p:sp>
        <p:nvSpPr>
          <p:cNvPr id="4" name="Slide Number Placeholder 3"/>
          <p:cNvSpPr>
            <a:spLocks noGrp="1"/>
          </p:cNvSpPr>
          <p:nvPr>
            <p:ph type="sldNum" sz="quarter" idx="5"/>
          </p:nvPr>
        </p:nvSpPr>
        <p:spPr/>
        <p:txBody>
          <a:bodyPr/>
          <a:lstStyle/>
          <a:p>
            <a:fld id="{ECCF2C3B-96AA-4650-A208-DC2D5D03174A}" type="slidenum">
              <a:rPr lang="en-US" smtClean="0"/>
              <a:t>44</a:t>
            </a:fld>
            <a:endParaRPr lang="en-US"/>
          </a:p>
        </p:txBody>
      </p:sp>
    </p:spTree>
    <p:extLst>
      <p:ext uri="{BB962C8B-B14F-4D97-AF65-F5344CB8AC3E}">
        <p14:creationId xmlns:p14="http://schemas.microsoft.com/office/powerpoint/2010/main" val="85649224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are many other studies or design related approvals that may be required for a project. We will discuss a few of them including design variances or design exceptions, various pavement design related analysis, and soil survey. Not all will apply to any project. Each project is unique and must be evaluated for the appropriate design review requirements. PM should be aware of the common types of analysis and then can coordinate/discuss them with the designer or other SME during the monthly status meetings.</a:t>
            </a:r>
          </a:p>
        </p:txBody>
      </p:sp>
      <p:sp>
        <p:nvSpPr>
          <p:cNvPr id="4" name="Slide Number Placeholder 3"/>
          <p:cNvSpPr>
            <a:spLocks noGrp="1"/>
          </p:cNvSpPr>
          <p:nvPr>
            <p:ph type="sldNum" sz="quarter" idx="5"/>
          </p:nvPr>
        </p:nvSpPr>
        <p:spPr/>
        <p:txBody>
          <a:bodyPr/>
          <a:lstStyle/>
          <a:p>
            <a:fld id="{ECCF2C3B-96AA-4650-A208-DC2D5D03174A}" type="slidenum">
              <a:rPr lang="en-US" smtClean="0"/>
              <a:t>45</a:t>
            </a:fld>
            <a:endParaRPr lang="en-US"/>
          </a:p>
        </p:txBody>
      </p:sp>
    </p:spTree>
    <p:extLst>
      <p:ext uri="{BB962C8B-B14F-4D97-AF65-F5344CB8AC3E}">
        <p14:creationId xmlns:p14="http://schemas.microsoft.com/office/powerpoint/2010/main" val="265142036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 design exception is a design feature that does not meet the controlling criteria</a:t>
            </a:r>
            <a:r>
              <a:rPr lang="en-US" sz="1200" dirty="0">
                <a:latin typeface="Abadi" panose="020B0604020104020204" pitchFamily="34" charset="0"/>
              </a:rPr>
              <a:t> in the current edition of the AASHTO </a:t>
            </a:r>
            <a:r>
              <a:rPr lang="en-US" sz="1200" i="1" dirty="0">
                <a:latin typeface="Abadi" panose="020B0604020104020204" pitchFamily="34" charset="0"/>
              </a:rPr>
              <a:t>Green Book</a:t>
            </a:r>
            <a:r>
              <a:rPr lang="en-US" sz="1200" dirty="0">
                <a:latin typeface="Abadi" panose="020B0604020104020204" pitchFamily="34" charset="0"/>
              </a:rPr>
              <a:t> and the AASHTO publication </a:t>
            </a:r>
            <a:r>
              <a:rPr lang="en-US" sz="1200" i="1" dirty="0">
                <a:latin typeface="Abadi" panose="020B0604020104020204" pitchFamily="34" charset="0"/>
              </a:rPr>
              <a:t>A Policy on Design Standards – Interstate System</a:t>
            </a:r>
            <a:r>
              <a:rPr lang="en-US" sz="1200" dirty="0">
                <a:latin typeface="Abadi" panose="020B0604020104020204" pitchFamily="34" charset="0"/>
              </a:rPr>
              <a:t>, then a DE is required from the Chief Engineer</a:t>
            </a:r>
            <a:r>
              <a:rPr lang="en-US" sz="1200" i="1" dirty="0">
                <a:latin typeface="Abadi" panose="020B0604020104020204" pitchFamily="34" charset="0"/>
              </a:rPr>
              <a:t>.</a:t>
            </a:r>
            <a:endParaRPr lang="en-US" sz="120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(bullet 2) </a:t>
            </a:r>
            <a:r>
              <a:rPr lang="en-US" dirty="0" err="1">
                <a:latin typeface="Abadi" panose="020B0604020104020204" pitchFamily="34" charset="0"/>
              </a:rPr>
              <a:t>PoDI</a:t>
            </a:r>
            <a:r>
              <a:rPr lang="en-US" dirty="0">
                <a:latin typeface="Abadi" panose="020B0604020104020204" pitchFamily="34" charset="0"/>
              </a:rPr>
              <a:t> stands for Project of Division Interest. When a PM receives a project, they will be notified if it is a </a:t>
            </a:r>
            <a:r>
              <a:rPr lang="en-US" dirty="0" err="1">
                <a:latin typeface="Abadi" panose="020B0604020104020204" pitchFamily="34" charset="0"/>
              </a:rPr>
              <a:t>PoDI</a:t>
            </a:r>
            <a:r>
              <a:rPr lang="en-US" dirty="0">
                <a:latin typeface="Abadi" panose="020B0604020104020204" pitchFamily="34" charset="0"/>
              </a:rPr>
              <a:t> project. The majority of GDOT projects are not.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46</a:t>
            </a:fld>
            <a:endParaRPr lang="en-US"/>
          </a:p>
        </p:txBody>
      </p:sp>
    </p:spTree>
    <p:extLst>
      <p:ext uri="{BB962C8B-B14F-4D97-AF65-F5344CB8AC3E}">
        <p14:creationId xmlns:p14="http://schemas.microsoft.com/office/powerpoint/2010/main" val="24051935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(bullet 1) </a:t>
            </a:r>
            <a:r>
              <a:rPr lang="en-US" sz="1200" dirty="0">
                <a:latin typeface="Abadi" panose="020B0604020104020204" pitchFamily="34" charset="0"/>
              </a:rPr>
              <a:t>If a design feature that is not a controlling criteria and does not meet GDOT standard criteria, the a DV shall be requested from the Chief Engineer.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47</a:t>
            </a:fld>
            <a:endParaRPr lang="en-US"/>
          </a:p>
        </p:txBody>
      </p:sp>
    </p:spTree>
    <p:extLst>
      <p:ext uri="{BB962C8B-B14F-4D97-AF65-F5344CB8AC3E}">
        <p14:creationId xmlns:p14="http://schemas.microsoft.com/office/powerpoint/2010/main" val="26596293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buNone/>
            </a:pPr>
            <a:r>
              <a:rPr lang="en-US" dirty="0"/>
              <a:t>(click 1) </a:t>
            </a:r>
            <a:r>
              <a:rPr lang="en-US" sz="1200" b="0" dirty="0">
                <a:solidFill>
                  <a:srgbClr val="0070C0"/>
                </a:solidFill>
                <a:latin typeface="Abadi" panose="020B0604020104020204" pitchFamily="34" charset="0"/>
              </a:rPr>
              <a:t>DV or DE should be submitted as soon as possible (may be able to do this during concept phase)</a:t>
            </a:r>
            <a:endParaRPr lang="en-US" sz="1200" b="0"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48</a:t>
            </a:fld>
            <a:endParaRPr lang="en-US"/>
          </a:p>
        </p:txBody>
      </p:sp>
    </p:spTree>
    <p:extLst>
      <p:ext uri="{BB962C8B-B14F-4D97-AF65-F5344CB8AC3E}">
        <p14:creationId xmlns:p14="http://schemas.microsoft.com/office/powerpoint/2010/main" val="1987697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If a design variance (DV) or design exception (DE) is required, PM will fill out the “Design Exception or Variance” letter. The letter is located online under Program Delivery.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The form that the designer should fill out is located in Appendix D of the PDP Manual.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49</a:t>
            </a:fld>
            <a:endParaRPr lang="en-US"/>
          </a:p>
        </p:txBody>
      </p:sp>
    </p:spTree>
    <p:extLst>
      <p:ext uri="{BB962C8B-B14F-4D97-AF65-F5344CB8AC3E}">
        <p14:creationId xmlns:p14="http://schemas.microsoft.com/office/powerpoint/2010/main" val="240519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A - It sets the scope of the project and determines what needs to be designed.</a:t>
            </a:r>
          </a:p>
        </p:txBody>
      </p:sp>
      <p:sp>
        <p:nvSpPr>
          <p:cNvPr id="4" name="Slide Number Placeholder 3"/>
          <p:cNvSpPr>
            <a:spLocks noGrp="1"/>
          </p:cNvSpPr>
          <p:nvPr>
            <p:ph type="sldNum" sz="quarter" idx="5"/>
          </p:nvPr>
        </p:nvSpPr>
        <p:spPr/>
        <p:txBody>
          <a:bodyPr/>
          <a:lstStyle/>
          <a:p>
            <a:fld id="{ECCF2C3B-96AA-4650-A208-DC2D5D03174A}" type="slidenum">
              <a:rPr lang="en-US" smtClean="0"/>
              <a:t>5</a:t>
            </a:fld>
            <a:endParaRPr lang="en-US"/>
          </a:p>
        </p:txBody>
      </p:sp>
    </p:spTree>
    <p:extLst>
      <p:ext uri="{BB962C8B-B14F-4D97-AF65-F5344CB8AC3E}">
        <p14:creationId xmlns:p14="http://schemas.microsoft.com/office/powerpoint/2010/main" val="161623336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b="1" dirty="0">
                <a:latin typeface="Abadi" panose="020B0604020104020204" pitchFamily="34" charset="0"/>
              </a:rPr>
              <a:t>Pavement Evaluation Summary (PES) </a:t>
            </a:r>
            <a:r>
              <a:rPr lang="en-US" dirty="0">
                <a:latin typeface="Abadi" panose="020B0604020104020204" pitchFamily="34" charset="0"/>
              </a:rPr>
              <a:t>may be needed if a project proposes to retain and overlay existing pavement.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For </a:t>
            </a:r>
            <a:r>
              <a:rPr lang="en-US" b="1" dirty="0">
                <a:solidFill>
                  <a:srgbClr val="0070C0"/>
                </a:solidFill>
                <a:latin typeface="Abadi" panose="020B0604020104020204" pitchFamily="34" charset="0"/>
              </a:rPr>
              <a:t>non-linear projects </a:t>
            </a:r>
            <a:r>
              <a:rPr lang="en-US" dirty="0">
                <a:latin typeface="Abadi" panose="020B0604020104020204" pitchFamily="34" charset="0"/>
              </a:rPr>
              <a:t>(intersection improvements, passing lanes, roundabouts, bike/ped, etc.) request is usually needed if continuous inlay/overlay </a:t>
            </a:r>
            <a:r>
              <a:rPr lang="en-US" b="1" dirty="0">
                <a:solidFill>
                  <a:srgbClr val="0070C0"/>
                </a:solidFill>
                <a:latin typeface="Abadi" panose="020B0604020104020204" pitchFamily="34" charset="0"/>
              </a:rPr>
              <a:t>exceeds 0.5 miles.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solidFill>
                <a:srgbClr val="0070C0"/>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latin typeface="Abadi" panose="020B0604020104020204" pitchFamily="34" charset="0"/>
              </a:rPr>
              <a:t>For a </a:t>
            </a:r>
            <a:r>
              <a:rPr lang="en-US" b="1" dirty="0">
                <a:solidFill>
                  <a:srgbClr val="0070C0"/>
                </a:solidFill>
                <a:latin typeface="Abadi" panose="020B0604020104020204" pitchFamily="34" charset="0"/>
              </a:rPr>
              <a:t>linear project</a:t>
            </a:r>
            <a:r>
              <a:rPr lang="en-US" dirty="0">
                <a:latin typeface="Abadi" panose="020B0604020104020204" pitchFamily="34" charset="0"/>
              </a:rPr>
              <a:t>, a PES report should be requested for a length of continuous inlay/overlay </a:t>
            </a:r>
            <a:r>
              <a:rPr lang="en-US" b="1" dirty="0">
                <a:solidFill>
                  <a:srgbClr val="0070C0"/>
                </a:solidFill>
                <a:latin typeface="Abadi" panose="020B0604020104020204" pitchFamily="34" charset="0"/>
              </a:rPr>
              <a:t>greater than 0.25 miles</a:t>
            </a:r>
            <a:r>
              <a:rPr lang="en-US" dirty="0">
                <a:latin typeface="Abadi" panose="020B0604020104020204" pitchFamily="34" charset="0"/>
              </a:rPr>
              <a:t>.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50</a:t>
            </a:fld>
            <a:endParaRPr lang="en-US"/>
          </a:p>
        </p:txBody>
      </p:sp>
    </p:spTree>
    <p:extLst>
      <p:ext uri="{BB962C8B-B14F-4D97-AF65-F5344CB8AC3E}">
        <p14:creationId xmlns:p14="http://schemas.microsoft.com/office/powerpoint/2010/main" val="9609965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Cover letter is not required.</a:t>
            </a:r>
          </a:p>
          <a:p>
            <a:r>
              <a:rPr lang="en-US" dirty="0">
                <a:latin typeface="Abadi" panose="020B0604020104020204" pitchFamily="34" charset="0"/>
              </a:rPr>
              <a:t>(click 2</a:t>
            </a:r>
            <a:r>
              <a:rPr lang="en-US" dirty="0">
                <a:latin typeface="Abadi" panose="020B0604020104020204" pitchFamily="34" charset="0"/>
                <a:sym typeface="Wingdings" panose="05000000000000000000" pitchFamily="2" charset="2"/>
              </a:rPr>
              <a:t>)</a:t>
            </a:r>
            <a:r>
              <a:rPr lang="en-US" dirty="0">
                <a:latin typeface="Abadi" panose="020B0604020104020204" pitchFamily="34" charset="0"/>
              </a:rPr>
              <a:t>“Pavement Design Package Submittal Checklist” is required and filled out by PM and designer. See Section 6.3.4 of PDP manual for link to checklist.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51</a:t>
            </a:fld>
            <a:endParaRPr lang="en-US"/>
          </a:p>
        </p:txBody>
      </p:sp>
    </p:spTree>
    <p:extLst>
      <p:ext uri="{BB962C8B-B14F-4D97-AF65-F5344CB8AC3E}">
        <p14:creationId xmlns:p14="http://schemas.microsoft.com/office/powerpoint/2010/main" val="34921165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b="1" dirty="0">
                <a:latin typeface="Abadi" panose="020B0604020104020204" pitchFamily="34" charset="0"/>
              </a:rPr>
              <a:t>Pavement Type Selection (PTS) </a:t>
            </a:r>
            <a:r>
              <a:rPr lang="en-US" dirty="0">
                <a:latin typeface="Abadi" panose="020B0604020104020204" pitchFamily="34" charset="0"/>
              </a:rPr>
              <a:t>may be needed if a project proposes to replace or install new pavement. This is part of the pavement design package.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“Pavement Design Package Submittal Checklist” is required and filled out by PM and designer. Cover letter is not required. See Section 6.3.4 of PDP manual for link to checklist.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52</a:t>
            </a:fld>
            <a:endParaRPr lang="en-US"/>
          </a:p>
        </p:txBody>
      </p:sp>
    </p:spTree>
    <p:extLst>
      <p:ext uri="{BB962C8B-B14F-4D97-AF65-F5344CB8AC3E}">
        <p14:creationId xmlns:p14="http://schemas.microsoft.com/office/powerpoint/2010/main" val="22974136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latin typeface="Abadi" panose="020B0604020104020204" pitchFamily="34" charset="0"/>
              </a:rPr>
              <a:t>(click 1) Soil Survey tests the soil to </a:t>
            </a:r>
            <a:r>
              <a:rPr lang="en-US" sz="1200" b="1" dirty="0">
                <a:solidFill>
                  <a:srgbClr val="0070C0"/>
                </a:solidFill>
                <a:latin typeface="Abadi" panose="020B0604020104020204" pitchFamily="34" charset="0"/>
              </a:rPr>
              <a:t>determine the geotechnical features of the soil </a:t>
            </a:r>
            <a:r>
              <a:rPr lang="en-US" sz="1200" dirty="0">
                <a:latin typeface="Abadi" panose="020B0604020104020204" pitchFamily="34" charset="0"/>
              </a:rPr>
              <a:t>including but not limited to subgrade requirements, moisture content, areas of unsuitable soil, etc. </a:t>
            </a:r>
          </a:p>
          <a:p>
            <a:endParaRPr lang="en-US" sz="1200" dirty="0">
              <a:latin typeface="Abadi" panose="020B0604020104020204" pitchFamily="34" charset="0"/>
            </a:endParaRPr>
          </a:p>
          <a:p>
            <a:r>
              <a:rPr lang="en-US" sz="1200" dirty="0">
                <a:latin typeface="Abadi" panose="020B0604020104020204" pitchFamily="34" charset="0"/>
              </a:rPr>
              <a:t>(click 2) These are items that need to be understood for designing the project. </a:t>
            </a:r>
          </a:p>
        </p:txBody>
      </p:sp>
      <p:sp>
        <p:nvSpPr>
          <p:cNvPr id="4" name="Slide Number Placeholder 3"/>
          <p:cNvSpPr>
            <a:spLocks noGrp="1"/>
          </p:cNvSpPr>
          <p:nvPr>
            <p:ph type="sldNum" sz="quarter" idx="5"/>
          </p:nvPr>
        </p:nvSpPr>
        <p:spPr/>
        <p:txBody>
          <a:bodyPr/>
          <a:lstStyle/>
          <a:p>
            <a:fld id="{ECCF2C3B-96AA-4650-A208-DC2D5D03174A}" type="slidenum">
              <a:rPr lang="en-US" smtClean="0"/>
              <a:t>53</a:t>
            </a:fld>
            <a:endParaRPr lang="en-US"/>
          </a:p>
        </p:txBody>
      </p:sp>
    </p:spTree>
    <p:extLst>
      <p:ext uri="{BB962C8B-B14F-4D97-AF65-F5344CB8AC3E}">
        <p14:creationId xmlns:p14="http://schemas.microsoft.com/office/powerpoint/2010/main" val="326524840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sz="1200" dirty="0">
                <a:latin typeface="Abadi" panose="020B0604020104020204" pitchFamily="34" charset="0"/>
              </a:rPr>
              <a:t>The Soil Survey Report </a:t>
            </a:r>
            <a:r>
              <a:rPr lang="en-US" sz="1200" dirty="0">
                <a:solidFill>
                  <a:schemeClr val="tx1"/>
                </a:solidFill>
                <a:latin typeface="Abadi" panose="020B0604020104020204" pitchFamily="34" charset="0"/>
              </a:rPr>
              <a:t>documents the </a:t>
            </a:r>
            <a:r>
              <a:rPr lang="en-US" sz="1200" b="1" dirty="0">
                <a:solidFill>
                  <a:srgbClr val="0070C0"/>
                </a:solidFill>
                <a:latin typeface="Abadi" panose="020B0604020104020204" pitchFamily="34" charset="0"/>
              </a:rPr>
              <a:t>results of the field testing. </a:t>
            </a:r>
          </a:p>
          <a:p>
            <a:endParaRPr lang="en-US" dirty="0"/>
          </a:p>
          <a:p>
            <a:pPr marL="0" indent="0">
              <a:buNone/>
            </a:pPr>
            <a:r>
              <a:rPr lang="en-US" dirty="0"/>
              <a:t>(click 2) </a:t>
            </a:r>
            <a:r>
              <a:rPr lang="en-US" sz="2800" dirty="0">
                <a:solidFill>
                  <a:schemeClr val="tx1"/>
                </a:solidFill>
                <a:latin typeface="Abadi" panose="020B0604020104020204" pitchFamily="34" charset="0"/>
              </a:rPr>
              <a:t>It</a:t>
            </a:r>
            <a:r>
              <a:rPr lang="en-US" sz="2800" b="1" dirty="0">
                <a:solidFill>
                  <a:srgbClr val="0070C0"/>
                </a:solidFill>
                <a:latin typeface="Abadi" panose="020B0604020104020204" pitchFamily="34" charset="0"/>
              </a:rPr>
              <a:t> </a:t>
            </a:r>
            <a:r>
              <a:rPr lang="en-US" sz="2800" dirty="0">
                <a:latin typeface="Abadi" panose="020B0604020104020204" pitchFamily="34" charset="0"/>
              </a:rPr>
              <a:t>is approved by the </a:t>
            </a:r>
            <a:r>
              <a:rPr lang="en-US" sz="2800" b="1" dirty="0">
                <a:solidFill>
                  <a:srgbClr val="0070C0"/>
                </a:solidFill>
                <a:latin typeface="Abadi" panose="020B0604020104020204" pitchFamily="34" charset="0"/>
              </a:rPr>
              <a:t>Office of Materials and Testing </a:t>
            </a:r>
            <a:r>
              <a:rPr lang="en-US" sz="2800" dirty="0">
                <a:latin typeface="Abadi" panose="020B0604020104020204" pitchFamily="34" charset="0"/>
              </a:rPr>
              <a:t>(OMAT)</a:t>
            </a:r>
            <a:r>
              <a:rPr lang="en-US" sz="2800" u="sng" dirty="0">
                <a:latin typeface="Abadi" panose="020B0604020104020204" pitchFamily="34" charset="0"/>
              </a:rPr>
              <a:t>. </a:t>
            </a:r>
          </a:p>
          <a:p>
            <a:pPr lvl="1"/>
            <a:endParaRPr lang="en-US">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54</a:t>
            </a:fld>
            <a:endParaRPr lang="en-US"/>
          </a:p>
        </p:txBody>
      </p:sp>
    </p:spTree>
    <p:extLst>
      <p:ext uri="{BB962C8B-B14F-4D97-AF65-F5344CB8AC3E}">
        <p14:creationId xmlns:p14="http://schemas.microsoft.com/office/powerpoint/2010/main" val="1504615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See Section 6.3.2 of the PDP manual to determine if a Soil Survey Report is required.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It is required for major projects such as widening projects, new alignments, and projects that have a significant change in grade (5ft raising or lowering of the existing profile grade line).</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55</a:t>
            </a:fld>
            <a:endParaRPr lang="en-US"/>
          </a:p>
        </p:txBody>
      </p:sp>
    </p:spTree>
    <p:extLst>
      <p:ext uri="{BB962C8B-B14F-4D97-AF65-F5344CB8AC3E}">
        <p14:creationId xmlns:p14="http://schemas.microsoft.com/office/powerpoint/2010/main" val="300122154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If a Soil Survey Report is required, check PDP to see if the project is located within a county that requires and approved report prior to PFPR.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sz="1200" dirty="0">
                <a:solidFill>
                  <a:schemeClr val="tx1"/>
                </a:solidFill>
                <a:latin typeface="Abadi" panose="020B0604020104020204" pitchFamily="34" charset="0"/>
              </a:rPr>
              <a:t>If a report is needed and it is not required prior to PFPR, it would be required prior to FFPR.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56</a:t>
            </a:fld>
            <a:endParaRPr lang="en-US"/>
          </a:p>
        </p:txBody>
      </p:sp>
    </p:spTree>
    <p:extLst>
      <p:ext uri="{BB962C8B-B14F-4D97-AF65-F5344CB8AC3E}">
        <p14:creationId xmlns:p14="http://schemas.microsoft.com/office/powerpoint/2010/main" val="353619137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If it is required: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1) </a:t>
            </a:r>
            <a:r>
              <a:rPr lang="en-US" dirty="0">
                <a:latin typeface="Abadi" panose="020B0604020104020204" pitchFamily="34" charset="0"/>
              </a:rPr>
              <a:t>PM to fill out “Soil Survey Request (In-House)” letter. The letter is a request for the Office of Materials &amp; Testing to complete the soil testing and write the report.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If a consultant has been scoped to prepare the soil survey report, fill out the same template. However, updated the language to request a review of the report instead of a request to do the work.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3) Be sure to include the OMAT checklist [</a:t>
            </a:r>
            <a:r>
              <a:rPr lang="en-US" i="1" dirty="0">
                <a:latin typeface="Abadi" panose="020B0604020104020204" pitchFamily="34" charset="0"/>
              </a:rPr>
              <a:t>Next slide will discuss the checklist]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Abadi" panose="020B0604020104020204" pitchFamily="34" charset="0"/>
              </a:rPr>
              <a:t>(</a:t>
            </a:r>
            <a:r>
              <a:rPr lang="en-US" i="0" dirty="0">
                <a:latin typeface="Abadi" panose="020B0604020104020204" pitchFamily="34" charset="0"/>
              </a:rPr>
              <a:t>Click 4) Follow the ProjectWise workflow entitled OMAT Geotechnical &amp; Environmental Submittals. </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57</a:t>
            </a:fld>
            <a:endParaRPr lang="en-US"/>
          </a:p>
        </p:txBody>
      </p:sp>
    </p:spTree>
    <p:extLst>
      <p:ext uri="{BB962C8B-B14F-4D97-AF65-F5344CB8AC3E}">
        <p14:creationId xmlns:p14="http://schemas.microsoft.com/office/powerpoint/2010/main" val="276594856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The OMAT checklist is located online at </a:t>
            </a:r>
            <a:r>
              <a:rPr lang="en-US" dirty="0">
                <a:solidFill>
                  <a:schemeClr val="tx1"/>
                </a:solidFill>
                <a:latin typeface="Abadi" panose="020B0604020104020204" pitchFamily="34" charset="0"/>
              </a:rPr>
              <a:t>ROADS/Design Related Resources/Additional Resources.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tx1"/>
                </a:solidFill>
                <a:latin typeface="Abadi" panose="020B0604020104020204" pitchFamily="34" charset="0"/>
              </a:rPr>
              <a:t>(click 2) The PM will need to choose the consultant or in-house version of the checklist. The correct checklist is based on who is preparing the soil survey report.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tx1"/>
              </a:solidFill>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58</a:t>
            </a:fld>
            <a:endParaRPr lang="en-US"/>
          </a:p>
        </p:txBody>
      </p:sp>
    </p:spTree>
    <p:extLst>
      <p:ext uri="{BB962C8B-B14F-4D97-AF65-F5344CB8AC3E}">
        <p14:creationId xmlns:p14="http://schemas.microsoft.com/office/powerpoint/2010/main" val="387658363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slide is a simplified version of the Preliminary Design PDP flowchart. Once the design has incorporated all of the required analysis and information from various studies, the plans will be complete and ready for the PFPR request. </a:t>
            </a:r>
          </a:p>
        </p:txBody>
      </p:sp>
      <p:sp>
        <p:nvSpPr>
          <p:cNvPr id="4" name="Slide Number Placeholder 3"/>
          <p:cNvSpPr>
            <a:spLocks noGrp="1"/>
          </p:cNvSpPr>
          <p:nvPr>
            <p:ph type="sldNum" sz="quarter" idx="5"/>
          </p:nvPr>
        </p:nvSpPr>
        <p:spPr/>
        <p:txBody>
          <a:bodyPr/>
          <a:lstStyle/>
          <a:p>
            <a:fld id="{ECCF2C3B-96AA-4650-A208-DC2D5D03174A}" type="slidenum">
              <a:rPr lang="en-US" smtClean="0"/>
              <a:t>59</a:t>
            </a:fld>
            <a:endParaRPr lang="en-US"/>
          </a:p>
        </p:txBody>
      </p:sp>
    </p:spTree>
    <p:extLst>
      <p:ext uri="{BB962C8B-B14F-4D97-AF65-F5344CB8AC3E}">
        <p14:creationId xmlns:p14="http://schemas.microsoft.com/office/powerpoint/2010/main" val="2381826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 - It is the data that is collected on the project site that provides the existing elevations and structure locations.</a:t>
            </a:r>
          </a:p>
        </p:txBody>
      </p:sp>
      <p:sp>
        <p:nvSpPr>
          <p:cNvPr id="4" name="Slide Number Placeholder 3"/>
          <p:cNvSpPr>
            <a:spLocks noGrp="1"/>
          </p:cNvSpPr>
          <p:nvPr>
            <p:ph type="sldNum" sz="quarter" idx="5"/>
          </p:nvPr>
        </p:nvSpPr>
        <p:spPr/>
        <p:txBody>
          <a:bodyPr/>
          <a:lstStyle/>
          <a:p>
            <a:fld id="{ECCF2C3B-96AA-4650-A208-DC2D5D03174A}" type="slidenum">
              <a:rPr lang="en-US" smtClean="0"/>
              <a:t>6</a:t>
            </a:fld>
            <a:endParaRPr lang="en-US"/>
          </a:p>
        </p:txBody>
      </p:sp>
    </p:spTree>
    <p:extLst>
      <p:ext uri="{BB962C8B-B14F-4D97-AF65-F5344CB8AC3E}">
        <p14:creationId xmlns:p14="http://schemas.microsoft.com/office/powerpoint/2010/main" val="411124591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rgbClr val="FF0000"/>
                </a:solidFill>
                <a:latin typeface="Abadi" panose="020B0604020104020204" pitchFamily="34" charset="0"/>
              </a:rPr>
              <a:t>(click 1) PFPR Request</a:t>
            </a:r>
            <a:r>
              <a:rPr lang="en-US" dirty="0">
                <a:solidFill>
                  <a:schemeClr val="tx1"/>
                </a:solidFill>
                <a:latin typeface="Abadi" panose="020B0604020104020204" pitchFamily="34" charset="0"/>
              </a:rPr>
              <a:t> is a </a:t>
            </a:r>
            <a:r>
              <a:rPr lang="en-US" dirty="0">
                <a:solidFill>
                  <a:srgbClr val="FF0000"/>
                </a:solidFill>
                <a:latin typeface="Abadi" panose="020B0604020104020204" pitchFamily="34" charset="0"/>
              </a:rPr>
              <a:t>milestone </a:t>
            </a:r>
            <a:r>
              <a:rPr lang="en-US" dirty="0">
                <a:solidFill>
                  <a:schemeClr val="tx1"/>
                </a:solidFill>
                <a:latin typeface="Abadi" panose="020B0604020104020204" pitchFamily="34" charset="0"/>
              </a:rPr>
              <a:t>that must be </a:t>
            </a:r>
            <a:r>
              <a:rPr lang="en-US" u="sng" dirty="0">
                <a:solidFill>
                  <a:schemeClr val="tx1"/>
                </a:solidFill>
                <a:latin typeface="Abadi" panose="020B0604020104020204" pitchFamily="34" charset="0"/>
              </a:rPr>
              <a:t>submitted per the baseline date</a:t>
            </a:r>
            <a:r>
              <a:rPr lang="en-US" dirty="0">
                <a:solidFill>
                  <a:schemeClr val="tx1"/>
                </a:solidFill>
                <a:latin typeface="Abadi" panose="020B0604020104020204" pitchFamily="34" charset="0"/>
              </a:rPr>
              <a:t>.</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60</a:t>
            </a:fld>
            <a:endParaRPr lang="en-US"/>
          </a:p>
        </p:txBody>
      </p:sp>
    </p:spTree>
    <p:extLst>
      <p:ext uri="{BB962C8B-B14F-4D97-AF65-F5344CB8AC3E}">
        <p14:creationId xmlns:p14="http://schemas.microsoft.com/office/powerpoint/2010/main" val="29337328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The focus of the preliminary field plan review is to ensure that the design has continued in a direction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1) Satisfies the purpose and need of the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latin typeface="Abadi" panose="020B0604020104020204" pitchFamily="34" charset="0"/>
              </a:rPr>
              <a:t>Can be built and maintained,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a:t>
            </a:r>
            <a:r>
              <a:rPr lang="en-US" dirty="0">
                <a:latin typeface="Abadi" panose="020B0604020104020204" pitchFamily="34" charset="0"/>
              </a:rPr>
              <a:t>And the preliminary right-of-way identified provides the required area.</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61</a:t>
            </a:fld>
            <a:endParaRPr lang="en-US"/>
          </a:p>
        </p:txBody>
      </p:sp>
    </p:spTree>
    <p:extLst>
      <p:ext uri="{BB962C8B-B14F-4D97-AF65-F5344CB8AC3E}">
        <p14:creationId xmlns:p14="http://schemas.microsoft.com/office/powerpoint/2010/main" val="2869704291"/>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t>
            </a:r>
            <a:r>
              <a:rPr lang="en-US" dirty="0">
                <a:solidFill>
                  <a:schemeClr val="tx1"/>
                </a:solidFill>
                <a:latin typeface="Abadi" panose="020B0604020104020204" pitchFamily="34" charset="0"/>
              </a:rPr>
              <a:t>PM needs to prepare the “PFPR Request Letter”. The letter is located online under the Program Delivery folder.</a:t>
            </a:r>
          </a:p>
          <a:p>
            <a:endParaRPr lang="en-US" dirty="0">
              <a:solidFill>
                <a:schemeClr val="tx1"/>
              </a:solidFill>
              <a:latin typeface="Abadi" panose="020B0604020104020204" pitchFamily="34" charset="0"/>
            </a:endParaRPr>
          </a:p>
          <a:p>
            <a:r>
              <a:rPr lang="en-US" dirty="0">
                <a:solidFill>
                  <a:schemeClr val="tx1"/>
                </a:solidFill>
                <a:latin typeface="Abadi" panose="020B0604020104020204" pitchFamily="34" charset="0"/>
              </a:rPr>
              <a:t>(click 2) PM and Designer need to fill out the “PFPR Checklist”. The Checklist is located online on Design Related Resources page in the Additional Resources box.</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62</a:t>
            </a:fld>
            <a:endParaRPr lang="en-US"/>
          </a:p>
        </p:txBody>
      </p:sp>
    </p:spTree>
    <p:extLst>
      <p:ext uri="{BB962C8B-B14F-4D97-AF65-F5344CB8AC3E}">
        <p14:creationId xmlns:p14="http://schemas.microsoft.com/office/powerpoint/2010/main" val="49490443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B</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63</a:t>
            </a:fld>
            <a:endParaRPr lang="en-US"/>
          </a:p>
        </p:txBody>
      </p:sp>
    </p:spTree>
    <p:extLst>
      <p:ext uri="{BB962C8B-B14F-4D97-AF65-F5344CB8AC3E}">
        <p14:creationId xmlns:p14="http://schemas.microsoft.com/office/powerpoint/2010/main" val="264842185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64</a:t>
            </a:fld>
            <a:endParaRPr lang="en-US"/>
          </a:p>
        </p:txBody>
      </p:sp>
    </p:spTree>
    <p:extLst>
      <p:ext uri="{BB962C8B-B14F-4D97-AF65-F5344CB8AC3E}">
        <p14:creationId xmlns:p14="http://schemas.microsoft.com/office/powerpoint/2010/main" val="73332490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C</a:t>
            </a:r>
          </a:p>
        </p:txBody>
      </p:sp>
      <p:sp>
        <p:nvSpPr>
          <p:cNvPr id="4" name="Slide Number Placeholder 3"/>
          <p:cNvSpPr>
            <a:spLocks noGrp="1"/>
          </p:cNvSpPr>
          <p:nvPr>
            <p:ph type="sldNum" sz="quarter" idx="5"/>
          </p:nvPr>
        </p:nvSpPr>
        <p:spPr/>
        <p:txBody>
          <a:bodyPr/>
          <a:lstStyle/>
          <a:p>
            <a:fld id="{ECCF2C3B-96AA-4650-A208-DC2D5D03174A}" type="slidenum">
              <a:rPr lang="en-US" smtClean="0"/>
              <a:t>65</a:t>
            </a:fld>
            <a:endParaRPr lang="en-US"/>
          </a:p>
        </p:txBody>
      </p:sp>
    </p:spTree>
    <p:extLst>
      <p:ext uri="{BB962C8B-B14F-4D97-AF65-F5344CB8AC3E}">
        <p14:creationId xmlns:p14="http://schemas.microsoft.com/office/powerpoint/2010/main" val="37319162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Next, we are going to practice using a preconstruction status report and the Primavera P6 schedule to find information that is needed to fill out templates for the concept phase. </a:t>
            </a:r>
          </a:p>
          <a:p>
            <a:endParaRPr lang="en-US" dirty="0"/>
          </a:p>
          <a:p>
            <a:r>
              <a:rPr lang="en-US" dirty="0"/>
              <a:t>[</a:t>
            </a:r>
            <a:r>
              <a:rPr lang="en-US" i="1" dirty="0"/>
              <a:t>Directions: Be sure that all participants have copies of slides 67 &amp; 69 without the answers. This will be active engagement with the participants to learn how to use these resources.]</a:t>
            </a:r>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66</a:t>
            </a:fld>
            <a:endParaRPr lang="en-US"/>
          </a:p>
        </p:txBody>
      </p:sp>
    </p:spTree>
    <p:extLst>
      <p:ext uri="{BB962C8B-B14F-4D97-AF65-F5344CB8AC3E}">
        <p14:creationId xmlns:p14="http://schemas.microsoft.com/office/powerpoint/2010/main" val="378438608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(click 1) What is the date of the PFPR request? </a:t>
            </a:r>
          </a:p>
          <a:p>
            <a:pPr marL="0" indent="0">
              <a:buNone/>
            </a:pPr>
            <a:endParaRPr lang="en-US" i="1" dirty="0"/>
          </a:p>
          <a:p>
            <a:pPr marL="0" indent="0">
              <a:buNone/>
            </a:pPr>
            <a:r>
              <a:rPr lang="en-US" i="1" dirty="0"/>
              <a:t>(direction: go to the next slide which shows the enlarged view of P6 from the PSR) (use the PSR from the previous PDP training – PI 0017959)</a:t>
            </a:r>
          </a:p>
          <a:p>
            <a:pPr marL="0" indent="0">
              <a:buNone/>
            </a:pPr>
            <a:endParaRPr lang="en-US" dirty="0"/>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67</a:t>
            </a:fld>
            <a:endParaRPr lang="en-US"/>
          </a:p>
        </p:txBody>
      </p:sp>
    </p:spTree>
    <p:extLst>
      <p:ext uri="{BB962C8B-B14F-4D97-AF65-F5344CB8AC3E}">
        <p14:creationId xmlns:p14="http://schemas.microsoft.com/office/powerpoint/2010/main" val="152345643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(click 1) What is the date of the PFPR request? This is an excerpt from the PSR which GDOT management looks at. </a:t>
            </a:r>
          </a:p>
          <a:p>
            <a:pPr marL="0" indent="0">
              <a:buNone/>
            </a:pPr>
            <a:endParaRPr lang="en-US" dirty="0"/>
          </a:p>
          <a:p>
            <a:pPr marL="0" indent="0">
              <a:buNone/>
            </a:pPr>
            <a:r>
              <a:rPr lang="en-US" dirty="0"/>
              <a:t>(click 2) This is scaled down version of the P6 schedule only shows the PFPR inspection BL date which is the meeting not the request. </a:t>
            </a:r>
          </a:p>
          <a:p>
            <a:pPr marL="0" indent="0">
              <a:buNone/>
            </a:pPr>
            <a:endParaRPr lang="en-US" dirty="0"/>
          </a:p>
          <a:p>
            <a:pPr marL="0" indent="0">
              <a:buNone/>
            </a:pPr>
            <a:r>
              <a:rPr lang="en-US" dirty="0"/>
              <a:t>(click 3) Where do you find the PFPR request date?</a:t>
            </a:r>
          </a:p>
          <a:p>
            <a:pPr marL="0" indent="0">
              <a:buNone/>
            </a:pPr>
            <a:endParaRPr lang="en-US" dirty="0"/>
          </a:p>
          <a:p>
            <a:pPr marL="0" indent="0">
              <a:buNone/>
            </a:pPr>
            <a:r>
              <a:rPr lang="en-US" dirty="0"/>
              <a:t>(click 4) PM must look at the full P6 schedule to find the date. (direction: move to next slide for the P6 schedule)</a:t>
            </a:r>
          </a:p>
        </p:txBody>
      </p:sp>
      <p:sp>
        <p:nvSpPr>
          <p:cNvPr id="4" name="Slide Number Placeholder 3"/>
          <p:cNvSpPr>
            <a:spLocks noGrp="1"/>
          </p:cNvSpPr>
          <p:nvPr>
            <p:ph type="sldNum" sz="quarter" idx="5"/>
          </p:nvPr>
        </p:nvSpPr>
        <p:spPr/>
        <p:txBody>
          <a:bodyPr/>
          <a:lstStyle/>
          <a:p>
            <a:fld id="{436ACB74-8B75-4061-A2A7-10EE401DE83C}" type="slidenum">
              <a:rPr lang="en-US" smtClean="0"/>
              <a:t>68</a:t>
            </a:fld>
            <a:endParaRPr lang="en-US"/>
          </a:p>
        </p:txBody>
      </p:sp>
    </p:spTree>
    <p:extLst>
      <p:ext uri="{BB962C8B-B14F-4D97-AF65-F5344CB8AC3E}">
        <p14:creationId xmlns:p14="http://schemas.microsoft.com/office/powerpoint/2010/main" val="426449196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What date is the PFPR request due? (</a:t>
            </a:r>
            <a:r>
              <a:rPr lang="en-US" i="1" dirty="0"/>
              <a:t>direction: give participants time to find the date)</a:t>
            </a:r>
          </a:p>
          <a:p>
            <a:pPr marL="0" indent="0">
              <a:buNone/>
            </a:pPr>
            <a:endParaRPr lang="en-US" i="1" dirty="0"/>
          </a:p>
          <a:p>
            <a:pPr marL="0" indent="0">
              <a:buNone/>
            </a:pPr>
            <a:r>
              <a:rPr lang="en-US" dirty="0"/>
              <a:t>(click 1) The BL date is 4/10/24. Always look at the baseline date not the other columns that say just “start” &amp; “finish.”</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69</a:t>
            </a:fld>
            <a:endParaRPr lang="en-US"/>
          </a:p>
        </p:txBody>
      </p:sp>
    </p:spTree>
    <p:extLst>
      <p:ext uri="{BB962C8B-B14F-4D97-AF65-F5344CB8AC3E}">
        <p14:creationId xmlns:p14="http://schemas.microsoft.com/office/powerpoint/2010/main" val="28860959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t>(direction: Read question 1 and give participants time to respond.)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(click 1) Answer: D - D is not the correct answer because survey database work can be done concurrently with the concept report process. </a:t>
            </a:r>
          </a:p>
        </p:txBody>
      </p:sp>
      <p:sp>
        <p:nvSpPr>
          <p:cNvPr id="4" name="Slide Number Placeholder 3"/>
          <p:cNvSpPr>
            <a:spLocks noGrp="1"/>
          </p:cNvSpPr>
          <p:nvPr>
            <p:ph type="sldNum" sz="quarter" idx="5"/>
          </p:nvPr>
        </p:nvSpPr>
        <p:spPr/>
        <p:txBody>
          <a:bodyPr/>
          <a:lstStyle/>
          <a:p>
            <a:fld id="{ECCF2C3B-96AA-4650-A208-DC2D5D03174A}" type="slidenum">
              <a:rPr lang="en-US" smtClean="0"/>
              <a:t>7</a:t>
            </a:fld>
            <a:endParaRPr lang="en-US"/>
          </a:p>
        </p:txBody>
      </p:sp>
    </p:spTree>
    <p:extLst>
      <p:ext uri="{BB962C8B-B14F-4D97-AF65-F5344CB8AC3E}">
        <p14:creationId xmlns:p14="http://schemas.microsoft.com/office/powerpoint/2010/main" val="176659690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dirty="0"/>
              <a:t>(click 1) When should the PM have the PFPR request letter prepared for review and signature?</a:t>
            </a:r>
          </a:p>
          <a:p>
            <a:pPr marL="0" indent="0">
              <a:buNone/>
            </a:pPr>
            <a:endParaRPr lang="en-US" dirty="0"/>
          </a:p>
          <a:p>
            <a:pPr marL="0" indent="0">
              <a:buNone/>
            </a:pPr>
            <a:r>
              <a:rPr lang="en-US" dirty="0"/>
              <a:t>(click 2) Hint: Begin with the end in mind. Use the PFPR request BL date.</a:t>
            </a:r>
          </a:p>
          <a:p>
            <a:pPr marL="0" indent="0">
              <a:buNone/>
            </a:pPr>
            <a:endParaRPr lang="en-US" dirty="0"/>
          </a:p>
          <a:p>
            <a:pPr marL="0" indent="0">
              <a:buNone/>
            </a:pPr>
            <a:r>
              <a:rPr lang="en-US" dirty="0"/>
              <a:t>(click 3) Best practice is approximately 2 weeks or 10 business days before the BL due date. For this example, that would be 3/27/24.</a:t>
            </a:r>
          </a:p>
          <a:p>
            <a:pPr marL="0" indent="0">
              <a:buNone/>
            </a:pPr>
            <a:endParaRPr lang="en-US" dirty="0"/>
          </a:p>
          <a:p>
            <a:pPr marL="0" indent="0">
              <a:buNone/>
            </a:pPr>
            <a:r>
              <a:rPr lang="en-US" dirty="0"/>
              <a:t>(click 4) PM should allow time for the QAQC process and signature.  The PM should start working on the letter prior to this date. </a:t>
            </a:r>
          </a:p>
          <a:p>
            <a:pPr marL="0" indent="0">
              <a:buNone/>
            </a:pPr>
            <a:endParaRPr lang="en-US" dirty="0"/>
          </a:p>
        </p:txBody>
      </p:sp>
      <p:sp>
        <p:nvSpPr>
          <p:cNvPr id="4" name="Slide Number Placeholder 3"/>
          <p:cNvSpPr>
            <a:spLocks noGrp="1"/>
          </p:cNvSpPr>
          <p:nvPr>
            <p:ph type="sldNum" sz="quarter" idx="5"/>
          </p:nvPr>
        </p:nvSpPr>
        <p:spPr/>
        <p:txBody>
          <a:bodyPr/>
          <a:lstStyle/>
          <a:p>
            <a:fld id="{436ACB74-8B75-4061-A2A7-10EE401DE83C}" type="slidenum">
              <a:rPr lang="en-US" smtClean="0"/>
              <a:t>70</a:t>
            </a:fld>
            <a:endParaRPr lang="en-US"/>
          </a:p>
        </p:txBody>
      </p:sp>
    </p:spTree>
    <p:extLst>
      <p:ext uri="{BB962C8B-B14F-4D97-AF65-F5344CB8AC3E}">
        <p14:creationId xmlns:p14="http://schemas.microsoft.com/office/powerpoint/2010/main" val="671884875"/>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the PFPR request letter. </a:t>
            </a:r>
          </a:p>
          <a:p>
            <a:r>
              <a:rPr lang="en-US" dirty="0"/>
              <a:t>(click 1) Yellow highlights are directions for the preparer and should be removed along with the text.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Fill out anything that is highlighted in gray. Remove the highlight when done.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3) Project description needs to match the title on the PSR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4) The date should be the date the letter is uploaded to the OPD document tracker.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5) The date will come from the P6 schedule. Be sure to use the baseline date.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6) </a:t>
            </a:r>
            <a:r>
              <a:rPr lang="en-US" dirty="0">
                <a:solidFill>
                  <a:schemeClr val="bg1"/>
                </a:solidFill>
              </a:rPr>
              <a:t>PODI  stands for Projects of Division Interest – When a project is transitioned to you to manage, if it is a </a:t>
            </a:r>
            <a:r>
              <a:rPr lang="en-US" dirty="0" err="1">
                <a:solidFill>
                  <a:schemeClr val="bg1"/>
                </a:solidFill>
              </a:rPr>
              <a:t>PoDI</a:t>
            </a:r>
            <a:r>
              <a:rPr lang="en-US" dirty="0">
                <a:solidFill>
                  <a:schemeClr val="bg1"/>
                </a:solidFill>
              </a:rPr>
              <a:t> project, you should be told that.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7) The PFPR package should be place on ProjectWise per the ProjectWise workflow for PFPR.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8) </a:t>
            </a:r>
            <a:r>
              <a:rPr lang="en-US" dirty="0">
                <a:solidFill>
                  <a:srgbClr val="0070C0"/>
                </a:solidFill>
              </a:rPr>
              <a:t>PID stands for Public Interest Determination and is not usually  required on GDOT projects. If unsure, refer to Policy 6863-13 or coordinate with the project’s DUO. It is for projects where GDOT is paying or participating in the costs associated with the removal, relocation or adjustment of utility facilities. Normally the Utility Owner is responsible for these costs.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71</a:t>
            </a:fld>
            <a:endParaRPr lang="en-US"/>
          </a:p>
        </p:txBody>
      </p:sp>
    </p:spTree>
    <p:extLst>
      <p:ext uri="{BB962C8B-B14F-4D97-AF65-F5344CB8AC3E}">
        <p14:creationId xmlns:p14="http://schemas.microsoft.com/office/powerpoint/2010/main" val="78255621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[PFPR template letter continued]</a:t>
            </a:r>
          </a:p>
          <a:p>
            <a:r>
              <a:rPr lang="en-US" dirty="0"/>
              <a:t>(click 1) Fill in the PI # that GDOT can charge their time to. Do not include “-PE” with the number.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(click 2) </a:t>
            </a:r>
            <a:r>
              <a:rPr lang="en-US" dirty="0">
                <a:solidFill>
                  <a:srgbClr val="0070C0"/>
                </a:solidFill>
              </a:rPr>
              <a:t>If you have project that will not be preparing ROW appraisals in advance of the ROW funds being authorized, then remove this paragraph. </a:t>
            </a:r>
            <a:r>
              <a:rPr lang="en-US" dirty="0"/>
              <a:t>(click 3) This is the link to the PW workflow. Delete the link.</a:t>
            </a:r>
          </a:p>
          <a:p>
            <a:r>
              <a:rPr lang="en-US" dirty="0"/>
              <a:t>(click 4) This date is part of the template. Do not remove.</a:t>
            </a:r>
          </a:p>
          <a:p>
            <a:r>
              <a:rPr lang="en-US" dirty="0"/>
              <a:t>(click 5) Don’t forget to fill out the header.</a:t>
            </a:r>
          </a:p>
          <a:p>
            <a:r>
              <a:rPr lang="en-US" dirty="0"/>
              <a:t>(click 6) Be sure to fill out the initials for reviewers and preparers of the letter. Office Head; Asst. Office Head; Program Manager or District Program Manager; Project Manager; Project Manager Assistant (if applicable and in lower case letters)</a:t>
            </a:r>
          </a:p>
        </p:txBody>
      </p:sp>
      <p:sp>
        <p:nvSpPr>
          <p:cNvPr id="4" name="Slide Number Placeholder 3"/>
          <p:cNvSpPr>
            <a:spLocks noGrp="1"/>
          </p:cNvSpPr>
          <p:nvPr>
            <p:ph type="sldNum" sz="quarter" idx="5"/>
          </p:nvPr>
        </p:nvSpPr>
        <p:spPr/>
        <p:txBody>
          <a:bodyPr/>
          <a:lstStyle/>
          <a:p>
            <a:fld id="{ECCF2C3B-96AA-4650-A208-DC2D5D03174A}" type="slidenum">
              <a:rPr lang="en-US" smtClean="0"/>
              <a:t>72</a:t>
            </a:fld>
            <a:endParaRPr lang="en-US"/>
          </a:p>
        </p:txBody>
      </p:sp>
    </p:spTree>
    <p:extLst>
      <p:ext uri="{BB962C8B-B14F-4D97-AF65-F5344CB8AC3E}">
        <p14:creationId xmlns:p14="http://schemas.microsoft.com/office/powerpoint/2010/main" val="247871242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just a list of potential templates that may be required between CR approval and PFPR request. There may be other submissions needed that are not listed. These are just the most common templates that this program uses. </a:t>
            </a:r>
          </a:p>
        </p:txBody>
      </p:sp>
      <p:sp>
        <p:nvSpPr>
          <p:cNvPr id="4" name="Slide Number Placeholder 3"/>
          <p:cNvSpPr>
            <a:spLocks noGrp="1"/>
          </p:cNvSpPr>
          <p:nvPr>
            <p:ph type="sldNum" sz="quarter" idx="5"/>
          </p:nvPr>
        </p:nvSpPr>
        <p:spPr/>
        <p:txBody>
          <a:bodyPr/>
          <a:lstStyle/>
          <a:p>
            <a:fld id="{ECCF2C3B-96AA-4650-A208-DC2D5D03174A}" type="slidenum">
              <a:rPr lang="en-US" smtClean="0"/>
              <a:t>73</a:t>
            </a:fld>
            <a:endParaRPr lang="en-US"/>
          </a:p>
        </p:txBody>
      </p:sp>
    </p:spTree>
    <p:extLst>
      <p:ext uri="{BB962C8B-B14F-4D97-AF65-F5344CB8AC3E}">
        <p14:creationId xmlns:p14="http://schemas.microsoft.com/office/powerpoint/2010/main" val="84957747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templates are located on ROADS. Reference the OPD Index Library if you are having </a:t>
            </a:r>
            <a:r>
              <a:rPr lang="en-US" dirty="0" err="1"/>
              <a:t>dificulting</a:t>
            </a:r>
            <a:r>
              <a:rPr lang="en-US" dirty="0"/>
              <a:t> finding the template.</a:t>
            </a:r>
          </a:p>
        </p:txBody>
      </p:sp>
      <p:sp>
        <p:nvSpPr>
          <p:cNvPr id="4" name="Slide Number Placeholder 3"/>
          <p:cNvSpPr>
            <a:spLocks noGrp="1"/>
          </p:cNvSpPr>
          <p:nvPr>
            <p:ph type="sldNum" sz="quarter" idx="5"/>
          </p:nvPr>
        </p:nvSpPr>
        <p:spPr/>
        <p:txBody>
          <a:bodyPr/>
          <a:lstStyle/>
          <a:p>
            <a:fld id="{ECCF2C3B-96AA-4650-A208-DC2D5D03174A}" type="slidenum">
              <a:rPr lang="en-US" smtClean="0"/>
              <a:t>74</a:t>
            </a:fld>
            <a:endParaRPr lang="en-US"/>
          </a:p>
        </p:txBody>
      </p:sp>
    </p:spTree>
    <p:extLst>
      <p:ext uri="{BB962C8B-B14F-4D97-AF65-F5344CB8AC3E}">
        <p14:creationId xmlns:p14="http://schemas.microsoft.com/office/powerpoint/2010/main" val="176495631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75</a:t>
            </a:fld>
            <a:endParaRPr lang="en-US"/>
          </a:p>
        </p:txBody>
      </p:sp>
    </p:spTree>
    <p:extLst>
      <p:ext uri="{BB962C8B-B14F-4D97-AF65-F5344CB8AC3E}">
        <p14:creationId xmlns:p14="http://schemas.microsoft.com/office/powerpoint/2010/main" val="6858939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training is going to focus on the Preliminary Design Phase of the PDP process. It is the first phase that involves detailed engineering. </a:t>
            </a:r>
          </a:p>
          <a:p>
            <a:endParaRPr lang="en-US" dirty="0"/>
          </a:p>
        </p:txBody>
      </p:sp>
      <p:sp>
        <p:nvSpPr>
          <p:cNvPr id="4" name="Slide Number Placeholder 3"/>
          <p:cNvSpPr>
            <a:spLocks noGrp="1"/>
          </p:cNvSpPr>
          <p:nvPr>
            <p:ph type="sldNum" sz="quarter" idx="5"/>
          </p:nvPr>
        </p:nvSpPr>
        <p:spPr/>
        <p:txBody>
          <a:bodyPr/>
          <a:lstStyle/>
          <a:p>
            <a:fld id="{ECCF2C3B-96AA-4650-A208-DC2D5D03174A}" type="slidenum">
              <a:rPr lang="en-US" smtClean="0"/>
              <a:t>8</a:t>
            </a:fld>
            <a:endParaRPr lang="en-US"/>
          </a:p>
        </p:txBody>
      </p:sp>
    </p:spTree>
    <p:extLst>
      <p:ext uri="{BB962C8B-B14F-4D97-AF65-F5344CB8AC3E}">
        <p14:creationId xmlns:p14="http://schemas.microsoft.com/office/powerpoint/2010/main" val="32945394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Abadi" panose="020B0604020104020204" pitchFamily="34" charset="0"/>
              </a:rPr>
              <a:t>(click 1) If any federal money will be used on the project, GDOT must follow the Plan Development Process (PDP) per the oversight agreement with Federal Highway Administration (FHWA).</a:t>
            </a:r>
          </a:p>
          <a:p>
            <a:endParaRPr lang="en-US" dirty="0">
              <a:latin typeface="Abadi" panose="020B06040201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Abadi" panose="020B0604020104020204" pitchFamily="34" charset="0"/>
              </a:rPr>
              <a:t>(click 2) If the project has a concept phase or a project charter, the design phase starts after the concept report or charter is approved. There are some projects that do not require a concept report or charter. For those projects, preliminary design would be the first PDP phase of the project. </a:t>
            </a:r>
            <a:r>
              <a:rPr lang="en-US" dirty="0"/>
              <a:t>All projects must go through a preliminary design phase. Think of writing a book. To be a good writer, you should first draft the book or at least outline it. This is the preliminary phase. Note: Most projects require a PFPR inspection; however, there are some types of projects with expedited schedules that will not require this. Regardless, the project will start with preliminary design before moving into final design.</a:t>
            </a:r>
          </a:p>
          <a:p>
            <a:endParaRPr lang="en-US" dirty="0">
              <a:latin typeface="Abadi" panose="020B0604020104020204" pitchFamily="34" charset="0"/>
            </a:endParaRPr>
          </a:p>
          <a:p>
            <a:r>
              <a:rPr lang="en-US" dirty="0">
                <a:latin typeface="Abadi" panose="020B0604020104020204" pitchFamily="34" charset="0"/>
              </a:rPr>
              <a:t>(click  3) For most projects, the preliminary engineering work begins after the survey database field work is done. Survey database is the topographic survey work. We will discuss this more later. Read Chapter 6 of the PDP manual for information about the Preliminary Design Phase. </a:t>
            </a:r>
          </a:p>
        </p:txBody>
      </p:sp>
      <p:sp>
        <p:nvSpPr>
          <p:cNvPr id="4" name="Slide Number Placeholder 3"/>
          <p:cNvSpPr>
            <a:spLocks noGrp="1"/>
          </p:cNvSpPr>
          <p:nvPr>
            <p:ph type="sldNum" sz="quarter" idx="5"/>
          </p:nvPr>
        </p:nvSpPr>
        <p:spPr/>
        <p:txBody>
          <a:bodyPr/>
          <a:lstStyle/>
          <a:p>
            <a:fld id="{ECCF2C3B-96AA-4650-A208-DC2D5D03174A}" type="slidenum">
              <a:rPr lang="en-US" smtClean="0"/>
              <a:t>9</a:t>
            </a:fld>
            <a:endParaRPr lang="en-US"/>
          </a:p>
        </p:txBody>
      </p:sp>
    </p:spTree>
    <p:extLst>
      <p:ext uri="{BB962C8B-B14F-4D97-AF65-F5344CB8AC3E}">
        <p14:creationId xmlns:p14="http://schemas.microsoft.com/office/powerpoint/2010/main" val="190475249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7" name="Picture 6" descr="HD-PanelTitle-GrommetsCombine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en-US"/>
              <a:t>Click to edit Master title style</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a:xfrm>
            <a:off x="7983232" y="5037663"/>
            <a:ext cx="897467" cy="279400"/>
          </a:xfrm>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a:xfrm>
            <a:off x="2692397" y="5037663"/>
            <a:ext cx="5214635" cy="279400"/>
          </a:xfrm>
        </p:spPr>
        <p:txBody>
          <a:bodyPr/>
          <a:lstStyle/>
          <a:p>
            <a:endParaRPr lang="en-US"/>
          </a:p>
        </p:txBody>
      </p:sp>
      <p:sp>
        <p:nvSpPr>
          <p:cNvPr id="6" name="Slide Number Placeholder 5"/>
          <p:cNvSpPr>
            <a:spLocks noGrp="1"/>
          </p:cNvSpPr>
          <p:nvPr>
            <p:ph type="sldNum" sz="quarter" idx="12"/>
          </p:nvPr>
        </p:nvSpPr>
        <p:spPr>
          <a:xfrm>
            <a:off x="8956900" y="5037663"/>
            <a:ext cx="551167" cy="279400"/>
          </a:xfrm>
        </p:spPr>
        <p:txBody>
          <a:bodyPr/>
          <a:lstStyle/>
          <a:p>
            <a:fld id="{AB7850A1-E59D-4A64-AF55-2428E5A3E241}" type="slidenum">
              <a:rPr lang="en-US" smtClean="0"/>
              <a:t>‹#›</a:t>
            </a:fld>
            <a:endParaRPr lang="en-US"/>
          </a:p>
        </p:txBody>
      </p:sp>
      <p:cxnSp>
        <p:nvCxnSpPr>
          <p:cNvPr id="15" name="Straight Connector 14"/>
          <p:cNvCxnSpPr/>
          <p:nvPr/>
        </p:nvCxnSpPr>
        <p:spPr>
          <a:xfrm>
            <a:off x="2692399" y="3522131"/>
            <a:ext cx="681566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6317256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401" y="5382153"/>
            <a:ext cx="9609666"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1414317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303868" y="4343399"/>
            <a:ext cx="9592732"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565680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584200"/>
          </a:xfr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295401" y="4343399"/>
            <a:ext cx="9609666" cy="1532467"/>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19" name="Straight Connector 18"/>
          <p:cNvCxnSpPr/>
          <p:nvPr/>
        </p:nvCxnSpPr>
        <p:spPr>
          <a:xfrm>
            <a:off x="1396169" y="4140199"/>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9646003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p:spPr>
        <p:txBody>
          <a:bodyPr anchor="b">
            <a:normAutofit/>
          </a:bodyPr>
          <a:lstStyle>
            <a:lvl1pPr algn="l">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295401" y="4777381"/>
            <a:ext cx="9609668" cy="860400"/>
          </a:xfr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339540610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4" name="Text Placeholder 2"/>
          <p:cNvSpPr>
            <a:spLocks noGrp="1"/>
          </p:cNvSpPr>
          <p:nvPr>
            <p:ph type="body" idx="13"/>
          </p:nvPr>
        </p:nvSpPr>
        <p:spPr>
          <a:xfrm>
            <a:off x="1295401" y="3639312"/>
            <a:ext cx="9609668" cy="886968"/>
          </a:xfr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1" y="4529667"/>
            <a:ext cx="9609668" cy="13462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p>
        </p:txBody>
      </p:sp>
      <p:cxnSp>
        <p:nvCxnSpPr>
          <p:cNvPr id="26" name="Straight Connector 25"/>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9633469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1" name="Text Placeholder 2"/>
          <p:cNvSpPr>
            <a:spLocks noGrp="1"/>
          </p:cNvSpPr>
          <p:nvPr>
            <p:ph type="body" idx="13"/>
          </p:nvPr>
        </p:nvSpPr>
        <p:spPr>
          <a:xfrm>
            <a:off x="1295401" y="3630168"/>
            <a:ext cx="9609668" cy="841248"/>
          </a:xfr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3" name="Text Placeholder 2"/>
          <p:cNvSpPr>
            <a:spLocks noGrp="1"/>
          </p:cNvSpPr>
          <p:nvPr>
            <p:ph type="body" idx="1"/>
          </p:nvPr>
        </p:nvSpPr>
        <p:spPr>
          <a:xfrm>
            <a:off x="1295400" y="4470399"/>
            <a:ext cx="9609670" cy="1405467"/>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5" name="Straight Connector 14"/>
          <p:cNvCxnSpPr/>
          <p:nvPr/>
        </p:nvCxnSpPr>
        <p:spPr>
          <a:xfrm>
            <a:off x="1396169" y="3429000"/>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233134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11887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295398" y="982132"/>
            <a:ext cx="7433025" cy="4893734"/>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8863890" y="990600"/>
            <a:ext cx="0" cy="487680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5324285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42392060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p:spPr>
        <p:txBody>
          <a:bodyPr anchor="b">
            <a:normAutofit/>
          </a:bodyPr>
          <a:lstStyle>
            <a:lvl1pPr algn="ctr">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2015067" y="3846051"/>
            <a:ext cx="8158690" cy="954547"/>
          </a:xfr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8F2016D-9430-4712-860B-99B595C3860D}" type="datetimeFigureOut">
              <a:rPr lang="en-US" smtClean="0"/>
              <a:t>10/30/2025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2012723" y="3710585"/>
            <a:ext cx="8163380"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061024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298448"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81344" y="2560320"/>
            <a:ext cx="4718304" cy="3310128"/>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5896002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295400"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295400"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80671" y="2658533"/>
            <a:ext cx="4718304" cy="576262"/>
          </a:xfrm>
        </p:spPr>
        <p:txBody>
          <a:bodyPr anchor="b">
            <a:noAutofit/>
          </a:bodyPr>
          <a:lstStyle>
            <a:lvl1pPr marL="0" indent="0">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80671" y="3243262"/>
            <a:ext cx="4718304" cy="2632605"/>
          </a:xfrm>
        </p:spPr>
        <p:txBody>
          <a:bodyPr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8F2016D-9430-4712-860B-99B595C3860D}" type="datetimeFigureOut">
              <a:rPr lang="en-US" smtClean="0"/>
              <a:t>10/30/2025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B7850A1-E59D-4A64-AF55-2428E5A3E241}" type="slidenum">
              <a:rPr lang="en-US" smtClean="0"/>
              <a:t>‹#›</a:t>
            </a:fld>
            <a:endParaRPr lang="en-US"/>
          </a:p>
        </p:txBody>
      </p:sp>
      <p:cxnSp>
        <p:nvCxnSpPr>
          <p:cNvPr id="18" name="Straight Connector 17"/>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6700654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8F2016D-9430-4712-860B-99B595C3860D}" type="datetimeFigureOut">
              <a:rPr lang="en-US" smtClean="0"/>
              <a:t>10/30/2025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B7850A1-E59D-4A64-AF55-2428E5A3E241}" type="slidenum">
              <a:rPr lang="en-US" smtClean="0"/>
              <a:t>‹#›</a:t>
            </a:fld>
            <a:endParaRPr lang="en-US"/>
          </a:p>
        </p:txBody>
      </p:sp>
      <p:cxnSp>
        <p:nvCxnSpPr>
          <p:cNvPr id="14" name="Straight Connector 13"/>
          <p:cNvCxnSpPr/>
          <p:nvPr/>
        </p:nvCxnSpPr>
        <p:spPr>
          <a:xfrm>
            <a:off x="1396169" y="2421466"/>
            <a:ext cx="94072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87019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8F2016D-9430-4712-860B-99B595C3860D}" type="datetimeFigureOut">
              <a:rPr lang="en-US" smtClean="0"/>
              <a:t>10/30/2025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16812688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418668" y="982131"/>
            <a:ext cx="5469466" cy="4893735"/>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293811" y="3031065"/>
            <a:ext cx="3718455" cy="2438404"/>
          </a:xfr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cxnSp>
        <p:nvCxnSpPr>
          <p:cNvPr id="16" name="Straight Connector 15"/>
          <p:cNvCxnSpPr/>
          <p:nvPr/>
        </p:nvCxnSpPr>
        <p:spPr>
          <a:xfrm>
            <a:off x="1396169" y="2912533"/>
            <a:ext cx="3514498" cy="0"/>
          </a:xfrm>
          <a:prstGeom prst="line">
            <a:avLst/>
          </a:prstGeom>
          <a:ln w="15875">
            <a:solidFill>
              <a:schemeClr val="accent1">
                <a:lumMod val="60000"/>
                <a:lumOff val="40000"/>
              </a:schemeClr>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6030051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p:spPr>
        <p:txBody>
          <a:bodyPr anchor="b">
            <a:normAutofit/>
          </a:bodyPr>
          <a:lstStyle>
            <a:lvl1pPr algn="ctr">
              <a:defRPr sz="2800" b="0"/>
            </a:lvl1pPr>
          </a:lstStyle>
          <a:p>
            <a:r>
              <a:rPr lang="en-US"/>
              <a:t>Click to edit Master title style</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295399" y="3255432"/>
            <a:ext cx="6241816" cy="1828800"/>
          </a:xfr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88F2016D-9430-4712-860B-99B595C3860D}" type="datetimeFigureOut">
              <a:rPr lang="en-US" smtClean="0"/>
              <a:t>10/30/2025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B7850A1-E59D-4A64-AF55-2428E5A3E241}" type="slidenum">
              <a:rPr lang="en-US" smtClean="0"/>
              <a:t>‹#›</a:t>
            </a:fld>
            <a:endParaRPr lang="en-US"/>
          </a:p>
        </p:txBody>
      </p:sp>
    </p:spTree>
    <p:extLst>
      <p:ext uri="{BB962C8B-B14F-4D97-AF65-F5344CB8AC3E}">
        <p14:creationId xmlns:p14="http://schemas.microsoft.com/office/powerpoint/2010/main" val="8396541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pic>
        <p:nvPicPr>
          <p:cNvPr id="7" name="Picture 6" descr="HD-PanelContent-GrommetsCombined.png"/>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2" name="Title Placeholder 1"/>
          <p:cNvSpPr>
            <a:spLocks noGrp="1"/>
          </p:cNvSpPr>
          <p:nvPr>
            <p:ph type="title"/>
          </p:nvPr>
        </p:nvSpPr>
        <p:spPr>
          <a:xfrm>
            <a:off x="1295402" y="982132"/>
            <a:ext cx="9601196" cy="1303867"/>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295401" y="2556932"/>
            <a:ext cx="9601196" cy="3318936"/>
          </a:xfrm>
          <a:prstGeom prst="rect">
            <a:avLst/>
          </a:prstGeom>
        </p:spPr>
        <p:txBody>
          <a:bodyPr vert="horz" lIns="91440" tIns="45720" rIns="91440" bIns="45720" rtlCol="0" anchor="t">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677501" y="5969000"/>
            <a:ext cx="1600200"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88F2016D-9430-4712-860B-99B595C3860D}" type="datetimeFigureOut">
              <a:rPr lang="en-US" smtClean="0"/>
              <a:t>10/30/2025</a:t>
            </a:fld>
            <a:endParaRPr lang="en-US"/>
          </a:p>
        </p:txBody>
      </p:sp>
      <p:sp>
        <p:nvSpPr>
          <p:cNvPr id="5" name="Footer Placeholder 4"/>
          <p:cNvSpPr>
            <a:spLocks noGrp="1"/>
          </p:cNvSpPr>
          <p:nvPr>
            <p:ph type="ftr" sz="quarter" idx="3"/>
          </p:nvPr>
        </p:nvSpPr>
        <p:spPr>
          <a:xfrm>
            <a:off x="1295401" y="5969000"/>
            <a:ext cx="7305900" cy="279400"/>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353901" y="5969000"/>
            <a:ext cx="542697" cy="279400"/>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AB7850A1-E59D-4A64-AF55-2428E5A3E241}" type="slidenum">
              <a:rPr lang="en-US" smtClean="0"/>
              <a:t>‹#›</a:t>
            </a:fld>
            <a:endParaRPr lang="en-US"/>
          </a:p>
        </p:txBody>
      </p:sp>
    </p:spTree>
    <p:extLst>
      <p:ext uri="{BB962C8B-B14F-4D97-AF65-F5344CB8AC3E}">
        <p14:creationId xmlns:p14="http://schemas.microsoft.com/office/powerpoint/2010/main" val="2217592611"/>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24.svg"/><Relationship Id="rId5" Type="http://schemas.openxmlformats.org/officeDocument/2006/relationships/image" Target="../media/image23.png"/><Relationship Id="rId4" Type="http://schemas.openxmlformats.org/officeDocument/2006/relationships/image" Target="../media/image22.sv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2.svg"/><Relationship Id="rId5" Type="http://schemas.openxmlformats.org/officeDocument/2006/relationships/image" Target="../media/image11.png"/><Relationship Id="rId10" Type="http://schemas.openxmlformats.org/officeDocument/2006/relationships/image" Target="../media/image16.svg"/><Relationship Id="rId4" Type="http://schemas.openxmlformats.org/officeDocument/2006/relationships/image" Target="../media/image10.svg"/><Relationship Id="rId9" Type="http://schemas.openxmlformats.org/officeDocument/2006/relationships/image" Target="../media/image15.png"/></Relationships>
</file>

<file path=ppt/slides/_rels/slide20.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1.png"/><Relationship Id="rId7" Type="http://schemas.openxmlformats.org/officeDocument/2006/relationships/image" Target="../media/image28.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2.sv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31.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3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5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9.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15.png"/><Relationship Id="rId7" Type="http://schemas.openxmlformats.org/officeDocument/2006/relationships/image" Target="../media/image44.png"/><Relationship Id="rId2" Type="http://schemas.openxmlformats.org/officeDocument/2006/relationships/notesSlide" Target="../notesSlides/notesSlide61.xml"/><Relationship Id="rId1" Type="http://schemas.openxmlformats.org/officeDocument/2006/relationships/slideLayout" Target="../slideLayouts/slideLayout2.xml"/><Relationship Id="rId6" Type="http://schemas.openxmlformats.org/officeDocument/2006/relationships/image" Target="../media/image43.svg"/><Relationship Id="rId5" Type="http://schemas.openxmlformats.org/officeDocument/2006/relationships/image" Target="../media/image42.png"/><Relationship Id="rId4" Type="http://schemas.openxmlformats.org/officeDocument/2006/relationships/image" Target="../media/image16.svg"/></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3.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6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4.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6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6.xml"/><Relationship Id="rId1" Type="http://schemas.openxmlformats.org/officeDocument/2006/relationships/slideLayout" Target="../slideLayouts/slideLayout2.xml"/><Relationship Id="rId4" Type="http://schemas.openxmlformats.org/officeDocument/2006/relationships/image" Target="../media/image47.svg"/></Relationships>
</file>

<file path=ppt/slides/_rels/slide67.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8.svg"/></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72.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http://www.dot.ga.gov/GDOT/pages/DesignResources.aspx" TargetMode="External"/><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20.sv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stretch/>
        </a:blip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5066F8AE-A5C7-4B3E-B1DA-D0B624059BE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736" y="0"/>
            <a:ext cx="12229962" cy="6856214"/>
            <a:chOff x="-15736" y="0"/>
            <a:chExt cx="12229962" cy="6856214"/>
          </a:xfrm>
        </p:grpSpPr>
        <p:pic>
          <p:nvPicPr>
            <p:cNvPr id="16" name="Picture 15">
              <a:extLst>
                <a:ext uri="{FF2B5EF4-FFF2-40B4-BE49-F238E27FC236}">
                  <a16:creationId xmlns:a16="http://schemas.microsoft.com/office/drawing/2014/main" id="{F78E901E-6697-44E3-9533-1457FA4F0488}"/>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a:blip r:embed="rId4">
              <a:extLst>
                <a:ext uri="{28A0092B-C50C-407E-A947-70E740481C1C}">
                  <a14:useLocalDpi xmlns:a14="http://schemas.microsoft.com/office/drawing/2010/main" val="0"/>
                </a:ext>
              </a:extLst>
            </a:blip>
            <a:stretch>
              <a:fillRect/>
            </a:stretch>
          </p:blipFill>
          <p:spPr>
            <a:xfrm>
              <a:off x="0" y="0"/>
              <a:ext cx="12188825" cy="6856214"/>
            </a:xfrm>
            <a:prstGeom prst="rect">
              <a:avLst/>
            </a:prstGeom>
          </p:spPr>
        </p:pic>
        <p:sp>
          <p:nvSpPr>
            <p:cNvPr id="17" name="Rectangle 16">
              <a:extLst>
                <a:ext uri="{FF2B5EF4-FFF2-40B4-BE49-F238E27FC236}">
                  <a16:creationId xmlns:a16="http://schemas.microsoft.com/office/drawing/2014/main" id="{C515452A-514A-4763-9932-37302A8D6DB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012" y="609600"/>
              <a:ext cx="10972800" cy="5638800"/>
            </a:xfrm>
            <a:prstGeom prst="rect">
              <a:avLst/>
            </a:prstGeom>
            <a:noFill/>
            <a:ln w="15875" cap="flat">
              <a:miter lim="800000"/>
            </a:ln>
          </p:spPr>
          <p:style>
            <a:lnRef idx="1">
              <a:schemeClr val="accent1"/>
            </a:lnRef>
            <a:fillRef idx="3">
              <a:schemeClr val="accent1"/>
            </a:fillRef>
            <a:effectRef idx="2">
              <a:schemeClr val="accent1"/>
            </a:effectRef>
            <a:fontRef idx="minor">
              <a:schemeClr val="lt1"/>
            </a:fontRef>
          </p:style>
          <p:txBody>
            <a:bodyPr/>
            <a:lstStyle/>
            <a:p>
              <a:endParaRPr lang="en-US"/>
            </a:p>
          </p:txBody>
        </p:sp>
        <p:pic>
          <p:nvPicPr>
            <p:cNvPr id="18" name="Picture 17">
              <a:extLst>
                <a:ext uri="{FF2B5EF4-FFF2-40B4-BE49-F238E27FC236}">
                  <a16:creationId xmlns:a16="http://schemas.microsoft.com/office/drawing/2014/main" id="{D0EC146D-CF08-4B34-ADEB-2F0296F98A14}"/>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5736" y="3153832"/>
              <a:ext cx="777240" cy="606425"/>
            </a:xfrm>
            <a:prstGeom prst="rect">
              <a:avLst/>
            </a:prstGeom>
          </p:spPr>
        </p:pic>
        <p:pic>
          <p:nvPicPr>
            <p:cNvPr id="19" name="Picture 18">
              <a:extLst>
                <a:ext uri="{FF2B5EF4-FFF2-40B4-BE49-F238E27FC236}">
                  <a16:creationId xmlns:a16="http://schemas.microsoft.com/office/drawing/2014/main" id="{E1FBA240-87AB-400A-9292-7DC6F3E55215}"/>
                </a:ext>
                <a:ext uri="{C183D7F6-B498-43B3-948B-1728B52AA6E4}">
                  <adec:decorative xmlns:adec="http://schemas.microsoft.com/office/drawing/2017/decorative" val="1"/>
                </a:ext>
              </a:extLst>
            </p:cNvPr>
            <p:cNvPicPr>
              <a:picLocks noChangeAspect="1"/>
            </p:cNvPicPr>
            <p:nvPr>
              <p:extLst>
                <p:ext uri="{386F3935-93C4-4BCD-93E2-E3B085C9AB24}">
                  <p16:designElem xmlns:p16="http://schemas.microsoft.com/office/powerpoint/2015/main" val="1"/>
                </p:ext>
              </p:extLst>
            </p:nvPr>
          </p:nvPicPr>
          <p:blipFill rotWithShape="1">
            <a:blip r:embed="rId5">
              <a:extLst>
                <a:ext uri="{28A0092B-C50C-407E-A947-70E740481C1C}">
                  <a14:useLocalDpi xmlns:a14="http://schemas.microsoft.com/office/drawing/2010/main" val="0"/>
                </a:ext>
              </a:extLst>
            </a:blip>
            <a:srcRect/>
            <a:stretch/>
          </p:blipFill>
          <p:spPr>
            <a:xfrm>
              <a:off x="11436986" y="3153832"/>
              <a:ext cx="777240" cy="606425"/>
            </a:xfrm>
            <a:prstGeom prst="rect">
              <a:avLst/>
            </a:prstGeom>
          </p:spPr>
        </p:pic>
      </p:grpSp>
      <p:sp useBgFill="1">
        <p:nvSpPr>
          <p:cNvPr id="21" name="Rectangle 20">
            <a:extLst>
              <a:ext uri="{FF2B5EF4-FFF2-40B4-BE49-F238E27FC236}">
                <a16:creationId xmlns:a16="http://schemas.microsoft.com/office/drawing/2014/main" id="{F733538D-5433-42E7-AA08-DC5FDEDA47A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15EB666A-89FB-5EAE-E69A-3DEF14F71362}"/>
              </a:ext>
            </a:extLst>
          </p:cNvPr>
          <p:cNvPicPr>
            <a:picLocks noChangeAspect="1"/>
          </p:cNvPicPr>
          <p:nvPr/>
        </p:nvPicPr>
        <p:blipFill>
          <a:blip r:embed="rId6"/>
          <a:srcRect l="444"/>
          <a:stretch>
            <a:fillRect/>
          </a:stretch>
        </p:blipFill>
        <p:spPr>
          <a:xfrm>
            <a:off x="20" y="10"/>
            <a:ext cx="12191980" cy="6857990"/>
          </a:xfrm>
          <a:prstGeom prst="rect">
            <a:avLst/>
          </a:prstGeom>
        </p:spPr>
      </p:pic>
    </p:spTree>
    <p:extLst>
      <p:ext uri="{BB962C8B-B14F-4D97-AF65-F5344CB8AC3E}">
        <p14:creationId xmlns:p14="http://schemas.microsoft.com/office/powerpoint/2010/main" val="29468336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a:xfrm>
            <a:off x="1295401" y="2609707"/>
            <a:ext cx="9601196" cy="3318936"/>
          </a:xfrm>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0" y="324612"/>
            <a:ext cx="1219200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925673" y="400595"/>
            <a:ext cx="10601586" cy="646331"/>
          </a:xfrm>
          <a:prstGeom prst="rect">
            <a:avLst/>
          </a:prstGeom>
          <a:noFill/>
        </p:spPr>
        <p:txBody>
          <a:bodyPr wrap="square" rtlCol="0">
            <a:spAutoFit/>
          </a:bodyPr>
          <a:lstStyle/>
          <a:p>
            <a:pPr algn="ctr"/>
            <a:r>
              <a:rPr lang="en-US" sz="3600" b="1" dirty="0"/>
              <a:t>Plan Development Process: Environmental &amp; Design</a:t>
            </a: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472546" y="3533721"/>
            <a:ext cx="2177903" cy="1237508"/>
          </a:xfrm>
          <a:prstGeom prst="roundRect">
            <a:avLst/>
          </a:prstGeom>
          <a:solidFill>
            <a:srgbClr val="00B05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901B678C-0E5E-7EF5-AAC2-FA280621624F}"/>
              </a:ext>
            </a:extLst>
          </p:cNvPr>
          <p:cNvSpPr txBox="1"/>
          <p:nvPr/>
        </p:nvSpPr>
        <p:spPr>
          <a:xfrm>
            <a:off x="137764" y="3621604"/>
            <a:ext cx="2824470" cy="1077218"/>
          </a:xfrm>
          <a:prstGeom prst="rect">
            <a:avLst/>
          </a:prstGeom>
          <a:noFill/>
        </p:spPr>
        <p:txBody>
          <a:bodyPr wrap="square" rtlCol="0">
            <a:spAutoFit/>
          </a:bodyPr>
          <a:lstStyle/>
          <a:p>
            <a:pPr algn="ctr"/>
            <a:r>
              <a:rPr lang="en-US" sz="3200" b="1" dirty="0">
                <a:solidFill>
                  <a:schemeClr val="bg1"/>
                </a:solidFill>
              </a:rPr>
              <a:t>Resource </a:t>
            </a:r>
          </a:p>
          <a:p>
            <a:pPr algn="ctr"/>
            <a:r>
              <a:rPr lang="en-US" sz="3200" b="1" dirty="0">
                <a:solidFill>
                  <a:schemeClr val="bg1"/>
                </a:solidFill>
              </a:rPr>
              <a:t>ID</a:t>
            </a:r>
          </a:p>
        </p:txBody>
      </p:sp>
      <p:sp>
        <p:nvSpPr>
          <p:cNvPr id="47" name="TextBox 46">
            <a:extLst>
              <a:ext uri="{FF2B5EF4-FFF2-40B4-BE49-F238E27FC236}">
                <a16:creationId xmlns:a16="http://schemas.microsoft.com/office/drawing/2014/main" id="{F8EE62F2-914E-10B3-F8BE-EE31EBC1C572}"/>
              </a:ext>
            </a:extLst>
          </p:cNvPr>
          <p:cNvSpPr txBox="1"/>
          <p:nvPr/>
        </p:nvSpPr>
        <p:spPr>
          <a:xfrm>
            <a:off x="1996939" y="4790107"/>
            <a:ext cx="1575818" cy="523220"/>
          </a:xfrm>
          <a:prstGeom prst="rect">
            <a:avLst/>
          </a:prstGeom>
          <a:noFill/>
        </p:spPr>
        <p:txBody>
          <a:bodyPr wrap="square" rtlCol="0">
            <a:spAutoFit/>
          </a:bodyPr>
          <a:lstStyle/>
          <a:p>
            <a:r>
              <a:rPr lang="en-US" sz="2800" dirty="0">
                <a:latin typeface="Abadi" panose="020B0604020104020204" pitchFamily="34" charset="0"/>
              </a:rPr>
              <a:t>Approval</a:t>
            </a:r>
          </a:p>
        </p:txBody>
      </p:sp>
      <p:sp>
        <p:nvSpPr>
          <p:cNvPr id="48" name="TextBox 47">
            <a:extLst>
              <a:ext uri="{FF2B5EF4-FFF2-40B4-BE49-F238E27FC236}">
                <a16:creationId xmlns:a16="http://schemas.microsoft.com/office/drawing/2014/main" id="{1ACFCE9E-5741-112F-9595-8694D5F4E202}"/>
              </a:ext>
            </a:extLst>
          </p:cNvPr>
          <p:cNvSpPr txBox="1"/>
          <p:nvPr/>
        </p:nvSpPr>
        <p:spPr>
          <a:xfrm>
            <a:off x="0" y="6071723"/>
            <a:ext cx="9000041" cy="461665"/>
          </a:xfrm>
          <a:prstGeom prst="rect">
            <a:avLst/>
          </a:prstGeom>
          <a:solidFill>
            <a:srgbClr val="FFFF00"/>
          </a:solidFill>
        </p:spPr>
        <p:txBody>
          <a:bodyPr wrap="square" rtlCol="0">
            <a:spAutoFit/>
          </a:bodyPr>
          <a:lstStyle/>
          <a:p>
            <a:r>
              <a:rPr lang="en-US" sz="2400" dirty="0">
                <a:latin typeface="Abadi" panose="020B0604020104020204" pitchFamily="34" charset="0"/>
              </a:rPr>
              <a:t>Note: Design &amp; ENV activities usually run concurrently. Check P6. </a:t>
            </a:r>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520855" y="1456818"/>
            <a:ext cx="1966406" cy="584833"/>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extBox 15">
            <a:extLst>
              <a:ext uri="{FF2B5EF4-FFF2-40B4-BE49-F238E27FC236}">
                <a16:creationId xmlns:a16="http://schemas.microsoft.com/office/drawing/2014/main" id="{79BA83E4-7269-1AE7-7C98-80E2886102AD}"/>
              </a:ext>
            </a:extLst>
          </p:cNvPr>
          <p:cNvSpPr txBox="1"/>
          <p:nvPr/>
        </p:nvSpPr>
        <p:spPr>
          <a:xfrm>
            <a:off x="84162" y="1408819"/>
            <a:ext cx="2837461" cy="584775"/>
          </a:xfrm>
          <a:prstGeom prst="rect">
            <a:avLst/>
          </a:prstGeom>
          <a:noFill/>
        </p:spPr>
        <p:txBody>
          <a:bodyPr wrap="square" rtlCol="0">
            <a:spAutoFit/>
          </a:bodyPr>
          <a:lstStyle/>
          <a:p>
            <a:pPr algn="ctr"/>
            <a:r>
              <a:rPr lang="en-US" sz="3200" b="1" dirty="0">
                <a:solidFill>
                  <a:schemeClr val="bg1"/>
                </a:solidFill>
              </a:rPr>
              <a:t>Concept</a:t>
            </a:r>
          </a:p>
        </p:txBody>
      </p:sp>
      <p:sp>
        <p:nvSpPr>
          <p:cNvPr id="37" name="TextBox 36">
            <a:extLst>
              <a:ext uri="{FF2B5EF4-FFF2-40B4-BE49-F238E27FC236}">
                <a16:creationId xmlns:a16="http://schemas.microsoft.com/office/drawing/2014/main" id="{264B0838-7A35-C7FA-3194-8728D55CDD23}"/>
              </a:ext>
            </a:extLst>
          </p:cNvPr>
          <p:cNvSpPr txBox="1"/>
          <p:nvPr/>
        </p:nvSpPr>
        <p:spPr>
          <a:xfrm>
            <a:off x="1194997" y="2368092"/>
            <a:ext cx="1575818" cy="523220"/>
          </a:xfrm>
          <a:prstGeom prst="rect">
            <a:avLst/>
          </a:prstGeom>
          <a:noFill/>
        </p:spPr>
        <p:txBody>
          <a:bodyPr wrap="square" rtlCol="0">
            <a:spAutoFit/>
          </a:bodyPr>
          <a:lstStyle/>
          <a:p>
            <a:r>
              <a:rPr lang="en-US" sz="2800" dirty="0">
                <a:latin typeface="Abadi" panose="020B0604020104020204" pitchFamily="34" charset="0"/>
              </a:rPr>
              <a:t>Approval</a:t>
            </a:r>
          </a:p>
        </p:txBody>
      </p:sp>
      <p:sp>
        <p:nvSpPr>
          <p:cNvPr id="10" name="Rectangle: Rounded Corners 9">
            <a:extLst>
              <a:ext uri="{FF2B5EF4-FFF2-40B4-BE49-F238E27FC236}">
                <a16:creationId xmlns:a16="http://schemas.microsoft.com/office/drawing/2014/main" id="{D7C22972-E8DA-1CE6-9C3F-2A3BDAE1BE18}"/>
              </a:ext>
            </a:extLst>
          </p:cNvPr>
          <p:cNvSpPr/>
          <p:nvPr/>
        </p:nvSpPr>
        <p:spPr>
          <a:xfrm>
            <a:off x="2520647" y="1441294"/>
            <a:ext cx="9241766" cy="584833"/>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Box 7">
            <a:extLst>
              <a:ext uri="{FF2B5EF4-FFF2-40B4-BE49-F238E27FC236}">
                <a16:creationId xmlns:a16="http://schemas.microsoft.com/office/drawing/2014/main" id="{99D77200-420F-EC91-0739-9E3475BF6DA1}"/>
              </a:ext>
            </a:extLst>
          </p:cNvPr>
          <p:cNvSpPr txBox="1"/>
          <p:nvPr/>
        </p:nvSpPr>
        <p:spPr>
          <a:xfrm>
            <a:off x="3934769" y="1407196"/>
            <a:ext cx="5785391" cy="584775"/>
          </a:xfrm>
          <a:prstGeom prst="rect">
            <a:avLst/>
          </a:prstGeom>
          <a:noFill/>
        </p:spPr>
        <p:txBody>
          <a:bodyPr wrap="square" rtlCol="0">
            <a:spAutoFit/>
          </a:bodyPr>
          <a:lstStyle/>
          <a:p>
            <a:pPr algn="ctr"/>
            <a:r>
              <a:rPr lang="en-US" sz="3200" b="1" dirty="0"/>
              <a:t>Preliminary Design</a:t>
            </a:r>
          </a:p>
        </p:txBody>
      </p:sp>
      <p:sp>
        <p:nvSpPr>
          <p:cNvPr id="11" name="Rectangle: Rounded Corners 10">
            <a:extLst>
              <a:ext uri="{FF2B5EF4-FFF2-40B4-BE49-F238E27FC236}">
                <a16:creationId xmlns:a16="http://schemas.microsoft.com/office/drawing/2014/main" id="{A0278A8A-9CD5-821B-6C97-3DAAF5F3B567}"/>
              </a:ext>
            </a:extLst>
          </p:cNvPr>
          <p:cNvSpPr/>
          <p:nvPr/>
        </p:nvSpPr>
        <p:spPr>
          <a:xfrm>
            <a:off x="2663339" y="3517273"/>
            <a:ext cx="7706990" cy="1159273"/>
          </a:xfrm>
          <a:prstGeom prst="roundRect">
            <a:avLst/>
          </a:prstGeom>
          <a:solidFill>
            <a:srgbClr val="00D66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3EBE6938-2BE3-36B3-A337-52C293FE51DD}"/>
              </a:ext>
            </a:extLst>
          </p:cNvPr>
          <p:cNvSpPr txBox="1"/>
          <p:nvPr/>
        </p:nvSpPr>
        <p:spPr>
          <a:xfrm>
            <a:off x="4488100" y="3860087"/>
            <a:ext cx="4405739" cy="584775"/>
          </a:xfrm>
          <a:prstGeom prst="rect">
            <a:avLst/>
          </a:prstGeom>
          <a:noFill/>
        </p:spPr>
        <p:txBody>
          <a:bodyPr wrap="square" rtlCol="0">
            <a:spAutoFit/>
          </a:bodyPr>
          <a:lstStyle/>
          <a:p>
            <a:pPr algn="ctr"/>
            <a:r>
              <a:rPr lang="en-US" sz="3200" b="1" dirty="0">
                <a:solidFill>
                  <a:schemeClr val="bg1"/>
                </a:solidFill>
              </a:rPr>
              <a:t>Technical Studies</a:t>
            </a:r>
          </a:p>
        </p:txBody>
      </p:sp>
      <p:sp>
        <p:nvSpPr>
          <p:cNvPr id="13" name="Rectangle: Rounded Corners 12">
            <a:extLst>
              <a:ext uri="{FF2B5EF4-FFF2-40B4-BE49-F238E27FC236}">
                <a16:creationId xmlns:a16="http://schemas.microsoft.com/office/drawing/2014/main" id="{DD19A76A-859D-AFF6-5A09-0AADD56D9DED}"/>
              </a:ext>
            </a:extLst>
          </p:cNvPr>
          <p:cNvSpPr/>
          <p:nvPr/>
        </p:nvSpPr>
        <p:spPr>
          <a:xfrm>
            <a:off x="10378689" y="3473692"/>
            <a:ext cx="1310024" cy="1190927"/>
          </a:xfrm>
          <a:prstGeom prst="roundRect">
            <a:avLst/>
          </a:prstGeom>
          <a:solidFill>
            <a:srgbClr val="00EA6A"/>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E7FA3D95-0599-7B77-6227-71DF39F80F85}"/>
              </a:ext>
            </a:extLst>
          </p:cNvPr>
          <p:cNvSpPr txBox="1"/>
          <p:nvPr/>
        </p:nvSpPr>
        <p:spPr>
          <a:xfrm>
            <a:off x="10380240" y="3530547"/>
            <a:ext cx="1316833" cy="1077218"/>
          </a:xfrm>
          <a:prstGeom prst="rect">
            <a:avLst/>
          </a:prstGeom>
          <a:noFill/>
        </p:spPr>
        <p:txBody>
          <a:bodyPr wrap="square" rtlCol="0">
            <a:spAutoFit/>
          </a:bodyPr>
          <a:lstStyle/>
          <a:p>
            <a:pPr algn="ctr"/>
            <a:r>
              <a:rPr lang="en-US" sz="3200" b="1" dirty="0">
                <a:solidFill>
                  <a:schemeClr val="bg1"/>
                </a:solidFill>
              </a:rPr>
              <a:t>NEPA Doc</a:t>
            </a:r>
          </a:p>
        </p:txBody>
      </p:sp>
      <p:sp>
        <p:nvSpPr>
          <p:cNvPr id="18" name="TextBox 17">
            <a:extLst>
              <a:ext uri="{FF2B5EF4-FFF2-40B4-BE49-F238E27FC236}">
                <a16:creationId xmlns:a16="http://schemas.microsoft.com/office/drawing/2014/main" id="{951E42EF-A73F-419D-AA20-5EFE9FF1939D}"/>
              </a:ext>
            </a:extLst>
          </p:cNvPr>
          <p:cNvSpPr txBox="1"/>
          <p:nvPr/>
        </p:nvSpPr>
        <p:spPr>
          <a:xfrm>
            <a:off x="9594987" y="4864068"/>
            <a:ext cx="1575818" cy="523220"/>
          </a:xfrm>
          <a:prstGeom prst="rect">
            <a:avLst/>
          </a:prstGeom>
          <a:noFill/>
        </p:spPr>
        <p:txBody>
          <a:bodyPr wrap="square" rtlCol="0">
            <a:spAutoFit/>
          </a:bodyPr>
          <a:lstStyle/>
          <a:p>
            <a:r>
              <a:rPr lang="en-US" sz="2800" dirty="0">
                <a:latin typeface="Abadi" panose="020B0604020104020204" pitchFamily="34" charset="0"/>
              </a:rPr>
              <a:t>Approval</a:t>
            </a:r>
          </a:p>
        </p:txBody>
      </p:sp>
      <p:cxnSp>
        <p:nvCxnSpPr>
          <p:cNvPr id="36" name="Straight Connector 35">
            <a:extLst>
              <a:ext uri="{FF2B5EF4-FFF2-40B4-BE49-F238E27FC236}">
                <a16:creationId xmlns:a16="http://schemas.microsoft.com/office/drawing/2014/main" id="{EBE539ED-E9BE-6D1C-4E50-544611A526AF}"/>
              </a:ext>
            </a:extLst>
          </p:cNvPr>
          <p:cNvCxnSpPr>
            <a:cxnSpLocks/>
          </p:cNvCxnSpPr>
          <p:nvPr/>
        </p:nvCxnSpPr>
        <p:spPr>
          <a:xfrm>
            <a:off x="10412151" y="1204329"/>
            <a:ext cx="0" cy="1163763"/>
          </a:xfrm>
          <a:prstGeom prst="line">
            <a:avLst/>
          </a:prstGeom>
          <a:ln w="31750">
            <a:solidFill>
              <a:schemeClr val="tx1"/>
            </a:solidFill>
            <a:prstDash val="dash"/>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6C3A1A84-C01F-A47B-20C9-56002D79BF87}"/>
              </a:ext>
            </a:extLst>
          </p:cNvPr>
          <p:cNvSpPr txBox="1"/>
          <p:nvPr/>
        </p:nvSpPr>
        <p:spPr>
          <a:xfrm>
            <a:off x="9951441" y="2337567"/>
            <a:ext cx="1575818" cy="523220"/>
          </a:xfrm>
          <a:prstGeom prst="rect">
            <a:avLst/>
          </a:prstGeom>
          <a:noFill/>
        </p:spPr>
        <p:txBody>
          <a:bodyPr wrap="square" rtlCol="0">
            <a:spAutoFit/>
          </a:bodyPr>
          <a:lstStyle/>
          <a:p>
            <a:r>
              <a:rPr lang="en-US" sz="2800" dirty="0">
                <a:latin typeface="Abadi" panose="020B0604020104020204" pitchFamily="34" charset="0"/>
              </a:rPr>
              <a:t>PFPR</a:t>
            </a:r>
          </a:p>
        </p:txBody>
      </p:sp>
      <p:cxnSp>
        <p:nvCxnSpPr>
          <p:cNvPr id="42" name="Straight Connector 41">
            <a:extLst>
              <a:ext uri="{FF2B5EF4-FFF2-40B4-BE49-F238E27FC236}">
                <a16:creationId xmlns:a16="http://schemas.microsoft.com/office/drawing/2014/main" id="{548EE8B1-2931-7FFB-7335-977EB1A76288}"/>
              </a:ext>
            </a:extLst>
          </p:cNvPr>
          <p:cNvCxnSpPr>
            <a:cxnSpLocks/>
          </p:cNvCxnSpPr>
          <p:nvPr/>
        </p:nvCxnSpPr>
        <p:spPr>
          <a:xfrm>
            <a:off x="2650449" y="3301812"/>
            <a:ext cx="0" cy="1604668"/>
          </a:xfrm>
          <a:prstGeom prst="line">
            <a:avLst/>
          </a:prstGeom>
          <a:ln w="3175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24" name="Straight Connector 23">
            <a:extLst>
              <a:ext uri="{FF2B5EF4-FFF2-40B4-BE49-F238E27FC236}">
                <a16:creationId xmlns:a16="http://schemas.microsoft.com/office/drawing/2014/main" id="{26B3E8F3-50B2-9B67-5A3F-3E230B4837A7}"/>
              </a:ext>
            </a:extLst>
          </p:cNvPr>
          <p:cNvCxnSpPr>
            <a:cxnSpLocks/>
          </p:cNvCxnSpPr>
          <p:nvPr/>
        </p:nvCxnSpPr>
        <p:spPr>
          <a:xfrm>
            <a:off x="2511552" y="1229876"/>
            <a:ext cx="0" cy="1163763"/>
          </a:xfrm>
          <a:prstGeom prst="line">
            <a:avLst/>
          </a:prstGeom>
          <a:ln w="31750">
            <a:solidFill>
              <a:schemeClr val="tx1"/>
            </a:solidFill>
            <a:prstDash val="dash"/>
          </a:ln>
        </p:spPr>
        <p:style>
          <a:lnRef idx="1">
            <a:schemeClr val="dk1"/>
          </a:lnRef>
          <a:fillRef idx="0">
            <a:schemeClr val="dk1"/>
          </a:fillRef>
          <a:effectRef idx="0">
            <a:schemeClr val="dk1"/>
          </a:effectRef>
          <a:fontRef idx="minor">
            <a:schemeClr val="tx1"/>
          </a:fontRef>
        </p:style>
      </p:cxnSp>
      <p:cxnSp>
        <p:nvCxnSpPr>
          <p:cNvPr id="17" name="Straight Connector 16">
            <a:extLst>
              <a:ext uri="{FF2B5EF4-FFF2-40B4-BE49-F238E27FC236}">
                <a16:creationId xmlns:a16="http://schemas.microsoft.com/office/drawing/2014/main" id="{163C3973-86EF-6A23-2988-F6DBAE37C164}"/>
              </a:ext>
            </a:extLst>
          </p:cNvPr>
          <p:cNvCxnSpPr>
            <a:cxnSpLocks/>
          </p:cNvCxnSpPr>
          <p:nvPr/>
        </p:nvCxnSpPr>
        <p:spPr>
          <a:xfrm>
            <a:off x="10367297" y="3429000"/>
            <a:ext cx="0" cy="1604668"/>
          </a:xfrm>
          <a:prstGeom prst="line">
            <a:avLst/>
          </a:prstGeom>
          <a:ln w="31750">
            <a:solidFill>
              <a:schemeClr val="tx1"/>
            </a:solidFill>
            <a:prstDash val="dash"/>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6306199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b="1" dirty="0">
                <a:latin typeface="Abadi" panose="020B0604020104020204" pitchFamily="34" charset="0"/>
              </a:rPr>
              <a:t>Preliminary Design Phase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566737"/>
          </a:xfrm>
        </p:spPr>
        <p:txBody>
          <a:bodyPr>
            <a:noAutofit/>
          </a:bodyPr>
          <a:lstStyle/>
          <a:p>
            <a:pPr marL="0" indent="0">
              <a:buNone/>
            </a:pPr>
            <a:r>
              <a:rPr lang="en-US" sz="2800" dirty="0">
                <a:latin typeface="Abadi" panose="020B0604020104020204" pitchFamily="34" charset="0"/>
              </a:rPr>
              <a:t>Preliminary design will try to avoid or minimize impacts to </a:t>
            </a:r>
          </a:p>
          <a:p>
            <a:pPr marL="457200" lvl="1" indent="0">
              <a:buNone/>
            </a:pPr>
            <a:endParaRPr lang="en-US" sz="2800" dirty="0">
              <a:latin typeface="Abadi" panose="020B0604020104020204" pitchFamily="34" charset="0"/>
            </a:endParaRPr>
          </a:p>
        </p:txBody>
      </p:sp>
      <p:sp>
        <p:nvSpPr>
          <p:cNvPr id="4" name="TextBox 3">
            <a:extLst>
              <a:ext uri="{FF2B5EF4-FFF2-40B4-BE49-F238E27FC236}">
                <a16:creationId xmlns:a16="http://schemas.microsoft.com/office/drawing/2014/main" id="{F578F782-3FE8-4EF0-8763-8FE749E2691E}"/>
              </a:ext>
            </a:extLst>
          </p:cNvPr>
          <p:cNvSpPr txBox="1"/>
          <p:nvPr/>
        </p:nvSpPr>
        <p:spPr>
          <a:xfrm>
            <a:off x="10095954" y="6479966"/>
            <a:ext cx="2575249" cy="369332"/>
          </a:xfrm>
          <a:prstGeom prst="rect">
            <a:avLst/>
          </a:prstGeom>
          <a:noFill/>
        </p:spPr>
        <p:txBody>
          <a:bodyPr wrap="square" rtlCol="0">
            <a:spAutoFit/>
          </a:bodyPr>
          <a:lstStyle/>
          <a:p>
            <a:r>
              <a:rPr lang="en-US" dirty="0">
                <a:latin typeface="Abadi" panose="020B0604020104020204" pitchFamily="34" charset="0"/>
              </a:rPr>
              <a:t>PDP Section 6</a:t>
            </a:r>
          </a:p>
        </p:txBody>
      </p:sp>
      <p:grpSp>
        <p:nvGrpSpPr>
          <p:cNvPr id="28" name="Group 27">
            <a:extLst>
              <a:ext uri="{FF2B5EF4-FFF2-40B4-BE49-F238E27FC236}">
                <a16:creationId xmlns:a16="http://schemas.microsoft.com/office/drawing/2014/main" id="{CF994476-A50F-57AC-0C98-78D542041AE9}"/>
              </a:ext>
            </a:extLst>
          </p:cNvPr>
          <p:cNvGrpSpPr/>
          <p:nvPr/>
        </p:nvGrpSpPr>
        <p:grpSpPr>
          <a:xfrm>
            <a:off x="2527675" y="3537485"/>
            <a:ext cx="2446947" cy="2502637"/>
            <a:chOff x="2527675" y="3537485"/>
            <a:chExt cx="2446947" cy="2502637"/>
          </a:xfrm>
        </p:grpSpPr>
        <p:sp>
          <p:nvSpPr>
            <p:cNvPr id="10" name="Rectangle: Rounded Corners 9">
              <a:extLst>
                <a:ext uri="{FF2B5EF4-FFF2-40B4-BE49-F238E27FC236}">
                  <a16:creationId xmlns:a16="http://schemas.microsoft.com/office/drawing/2014/main" id="{110C9166-0151-AE05-73BA-63A25DB07EA2}"/>
                </a:ext>
              </a:extLst>
            </p:cNvPr>
            <p:cNvSpPr/>
            <p:nvPr/>
          </p:nvSpPr>
          <p:spPr>
            <a:xfrm>
              <a:off x="3115356" y="353748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6B9462B1-C4DC-05EE-FCD6-85DD024D8CB5}"/>
                </a:ext>
              </a:extLst>
            </p:cNvPr>
            <p:cNvSpPr txBox="1"/>
            <p:nvPr/>
          </p:nvSpPr>
          <p:spPr>
            <a:xfrm>
              <a:off x="2527675" y="5086015"/>
              <a:ext cx="2446947" cy="954107"/>
            </a:xfrm>
            <a:prstGeom prst="rect">
              <a:avLst/>
            </a:prstGeom>
            <a:noFill/>
          </p:spPr>
          <p:txBody>
            <a:bodyPr wrap="square" rtlCol="0">
              <a:spAutoFit/>
            </a:bodyPr>
            <a:lstStyle/>
            <a:p>
              <a:pPr algn="ctr"/>
              <a:r>
                <a:rPr lang="en-US" sz="2800" dirty="0">
                  <a:latin typeface="Abadi" panose="020B0604020104020204" pitchFamily="34" charset="0"/>
                </a:rPr>
                <a:t>Environmental Resources</a:t>
              </a:r>
            </a:p>
          </p:txBody>
        </p:sp>
        <p:pic>
          <p:nvPicPr>
            <p:cNvPr id="24" name="Graphic 23" descr="Fish with solid fill">
              <a:extLst>
                <a:ext uri="{FF2B5EF4-FFF2-40B4-BE49-F238E27FC236}">
                  <a16:creationId xmlns:a16="http://schemas.microsoft.com/office/drawing/2014/main" id="{E1CAF43F-5EE6-BBDC-95B8-AF62DF4A1D3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3163923" y="3719805"/>
              <a:ext cx="1109133" cy="1109133"/>
            </a:xfrm>
            <a:prstGeom prst="rect">
              <a:avLst/>
            </a:prstGeom>
          </p:spPr>
        </p:pic>
      </p:grpSp>
      <p:grpSp>
        <p:nvGrpSpPr>
          <p:cNvPr id="29" name="Group 28">
            <a:extLst>
              <a:ext uri="{FF2B5EF4-FFF2-40B4-BE49-F238E27FC236}">
                <a16:creationId xmlns:a16="http://schemas.microsoft.com/office/drawing/2014/main" id="{576CCC33-8230-3EA2-D824-1B569A2C704D}"/>
              </a:ext>
            </a:extLst>
          </p:cNvPr>
          <p:cNvGrpSpPr/>
          <p:nvPr/>
        </p:nvGrpSpPr>
        <p:grpSpPr>
          <a:xfrm>
            <a:off x="6487895" y="3537485"/>
            <a:ext cx="2446947" cy="2071750"/>
            <a:chOff x="6435644" y="3429000"/>
            <a:chExt cx="2446947" cy="2071750"/>
          </a:xfrm>
        </p:grpSpPr>
        <p:sp>
          <p:nvSpPr>
            <p:cNvPr id="25" name="Rectangle: Rounded Corners 24">
              <a:extLst>
                <a:ext uri="{FF2B5EF4-FFF2-40B4-BE49-F238E27FC236}">
                  <a16:creationId xmlns:a16="http://schemas.microsoft.com/office/drawing/2014/main" id="{BE8029A9-1ED2-5ABC-D8AA-F707CB84FFE2}"/>
                </a:ext>
              </a:extLst>
            </p:cNvPr>
            <p:cNvSpPr/>
            <p:nvPr/>
          </p:nvSpPr>
          <p:spPr>
            <a:xfrm>
              <a:off x="7055985" y="3429000"/>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a:extLst>
                <a:ext uri="{FF2B5EF4-FFF2-40B4-BE49-F238E27FC236}">
                  <a16:creationId xmlns:a16="http://schemas.microsoft.com/office/drawing/2014/main" id="{D761FBED-5C0B-9F36-50D4-9EF2451DA29D}"/>
                </a:ext>
              </a:extLst>
            </p:cNvPr>
            <p:cNvSpPr txBox="1"/>
            <p:nvPr/>
          </p:nvSpPr>
          <p:spPr>
            <a:xfrm>
              <a:off x="6435644" y="4977530"/>
              <a:ext cx="2446947" cy="523220"/>
            </a:xfrm>
            <a:prstGeom prst="rect">
              <a:avLst/>
            </a:prstGeom>
            <a:noFill/>
          </p:spPr>
          <p:txBody>
            <a:bodyPr wrap="square" rtlCol="0">
              <a:spAutoFit/>
            </a:bodyPr>
            <a:lstStyle/>
            <a:p>
              <a:pPr algn="ctr"/>
              <a:r>
                <a:rPr lang="en-US" sz="2800" dirty="0">
                  <a:latin typeface="Abadi" panose="020B0604020104020204" pitchFamily="34" charset="0"/>
                </a:rPr>
                <a:t>Utilities</a:t>
              </a:r>
            </a:p>
          </p:txBody>
        </p:sp>
        <p:pic>
          <p:nvPicPr>
            <p:cNvPr id="27" name="Graphic 26" descr="Leaky Tap outline">
              <a:extLst>
                <a:ext uri="{FF2B5EF4-FFF2-40B4-BE49-F238E27FC236}">
                  <a16:creationId xmlns:a16="http://schemas.microsoft.com/office/drawing/2014/main" id="{2E6826C3-3EBB-B43D-409E-D89E9334188C}"/>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104552" y="3611320"/>
              <a:ext cx="1109133" cy="1109133"/>
            </a:xfrm>
            <a:prstGeom prst="rect">
              <a:avLst/>
            </a:prstGeom>
          </p:spPr>
        </p:pic>
      </p:grpSp>
    </p:spTree>
    <p:extLst>
      <p:ext uri="{BB962C8B-B14F-4D97-AF65-F5344CB8AC3E}">
        <p14:creationId xmlns:p14="http://schemas.microsoft.com/office/powerpoint/2010/main" val="627124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37029" y="430306"/>
            <a:ext cx="11268636" cy="598394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7982BD5-5DF7-4779-AA54-1EDF61BD5843}"/>
              </a:ext>
            </a:extLst>
          </p:cNvPr>
          <p:cNvSpPr/>
          <p:nvPr/>
        </p:nvSpPr>
        <p:spPr>
          <a:xfrm>
            <a:off x="1150619"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8" name="Rectangle 7">
            <a:extLst>
              <a:ext uri="{FF2B5EF4-FFF2-40B4-BE49-F238E27FC236}">
                <a16:creationId xmlns:a16="http://schemas.microsoft.com/office/drawing/2014/main" id="{560E7690-A6AE-4F96-A886-541AC2D70AB9}"/>
              </a:ext>
            </a:extLst>
          </p:cNvPr>
          <p:cNvSpPr/>
          <p:nvPr/>
        </p:nvSpPr>
        <p:spPr>
          <a:xfrm>
            <a:off x="5335790" y="2083397"/>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Studies </a:t>
            </a:r>
          </a:p>
        </p:txBody>
      </p:sp>
      <p:sp>
        <p:nvSpPr>
          <p:cNvPr id="11" name="Rectangle 10">
            <a:extLst>
              <a:ext uri="{FF2B5EF4-FFF2-40B4-BE49-F238E27FC236}">
                <a16:creationId xmlns:a16="http://schemas.microsoft.com/office/drawing/2014/main" id="{CE4AAB06-68BF-4A0E-88B8-CD1E69CDE503}"/>
              </a:ext>
            </a:extLst>
          </p:cNvPr>
          <p:cNvSpPr/>
          <p:nvPr/>
        </p:nvSpPr>
        <p:spPr>
          <a:xfrm>
            <a:off x="3284670" y="4093296"/>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Geometry Design</a:t>
            </a:r>
          </a:p>
        </p:txBody>
      </p:sp>
      <p:sp>
        <p:nvSpPr>
          <p:cNvPr id="13" name="Rectangle 12">
            <a:extLst>
              <a:ext uri="{FF2B5EF4-FFF2-40B4-BE49-F238E27FC236}">
                <a16:creationId xmlns:a16="http://schemas.microsoft.com/office/drawing/2014/main" id="{1C56D3E5-48AA-47AA-A26C-07FEB00911A4}"/>
              </a:ext>
            </a:extLst>
          </p:cNvPr>
          <p:cNvSpPr/>
          <p:nvPr/>
        </p:nvSpPr>
        <p:spPr>
          <a:xfrm>
            <a:off x="8186568" y="4093296"/>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14" name="Rectangle 13">
            <a:extLst>
              <a:ext uri="{FF2B5EF4-FFF2-40B4-BE49-F238E27FC236}">
                <a16:creationId xmlns:a16="http://schemas.microsoft.com/office/drawing/2014/main" id="{466BAFF4-966A-4FAD-A1FB-C859504A4480}"/>
              </a:ext>
            </a:extLst>
          </p:cNvPr>
          <p:cNvSpPr/>
          <p:nvPr/>
        </p:nvSpPr>
        <p:spPr>
          <a:xfrm>
            <a:off x="9789457"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15" name="Arrow: Right 14">
            <a:extLst>
              <a:ext uri="{FF2B5EF4-FFF2-40B4-BE49-F238E27FC236}">
                <a16:creationId xmlns:a16="http://schemas.microsoft.com/office/drawing/2014/main" id="{3630E908-FB37-4CD7-AAA0-B09F2463E433}"/>
              </a:ext>
            </a:extLst>
          </p:cNvPr>
          <p:cNvSpPr/>
          <p:nvPr/>
        </p:nvSpPr>
        <p:spPr>
          <a:xfrm>
            <a:off x="2592592" y="3529647"/>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72844" y="5898794"/>
            <a:ext cx="8065545" cy="461665"/>
          </a:xfrm>
          <a:prstGeom prst="rect">
            <a:avLst/>
          </a:prstGeom>
          <a:noFill/>
        </p:spPr>
        <p:txBody>
          <a:bodyPr wrap="square" rtlCol="0">
            <a:spAutoFit/>
          </a:bodyPr>
          <a:lstStyle/>
          <a:p>
            <a:r>
              <a:rPr lang="en-US" sz="2400" dirty="0"/>
              <a:t>Note: not in sequential order – many are done concurrently</a:t>
            </a:r>
          </a:p>
        </p:txBody>
      </p:sp>
      <p:sp>
        <p:nvSpPr>
          <p:cNvPr id="20" name="Arrow: Down 19">
            <a:extLst>
              <a:ext uri="{FF2B5EF4-FFF2-40B4-BE49-F238E27FC236}">
                <a16:creationId xmlns:a16="http://schemas.microsoft.com/office/drawing/2014/main" id="{9944CB90-B54D-49EC-8C50-64BC322D38D1}"/>
              </a:ext>
            </a:extLst>
          </p:cNvPr>
          <p:cNvSpPr/>
          <p:nvPr/>
        </p:nvSpPr>
        <p:spPr>
          <a:xfrm rot="10800000">
            <a:off x="3851691" y="3751798"/>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A1A7B0C7-5828-433F-A41A-409DE8E4782B}"/>
              </a:ext>
            </a:extLst>
          </p:cNvPr>
          <p:cNvSpPr txBox="1"/>
          <p:nvPr/>
        </p:nvSpPr>
        <p:spPr>
          <a:xfrm>
            <a:off x="1250576" y="635867"/>
            <a:ext cx="9329571" cy="1200329"/>
          </a:xfrm>
          <a:prstGeom prst="rect">
            <a:avLst/>
          </a:prstGeom>
          <a:noFill/>
        </p:spPr>
        <p:txBody>
          <a:bodyPr wrap="square" rtlCol="0">
            <a:spAutoFit/>
          </a:bodyPr>
          <a:lstStyle/>
          <a:p>
            <a:pPr algn="ctr"/>
            <a:r>
              <a:rPr lang="en-US" sz="3600" b="1" dirty="0"/>
              <a:t>Preliminary</a:t>
            </a:r>
            <a:r>
              <a:rPr lang="en-US" b="1" dirty="0"/>
              <a:t> </a:t>
            </a:r>
            <a:r>
              <a:rPr lang="en-US" sz="3600" b="1" dirty="0"/>
              <a:t>Design </a:t>
            </a:r>
          </a:p>
          <a:p>
            <a:pPr algn="ctr"/>
            <a:r>
              <a:rPr lang="en-US" sz="3600" b="1" dirty="0"/>
              <a:t>(Basic Activities Required for PFPR Request)</a:t>
            </a:r>
          </a:p>
        </p:txBody>
      </p:sp>
      <p:sp>
        <p:nvSpPr>
          <p:cNvPr id="18" name="TextBox 17">
            <a:extLst>
              <a:ext uri="{FF2B5EF4-FFF2-40B4-BE49-F238E27FC236}">
                <a16:creationId xmlns:a16="http://schemas.microsoft.com/office/drawing/2014/main" id="{422E37B1-8E95-6A50-1973-5B5183CCCE71}"/>
              </a:ext>
            </a:extLst>
          </p:cNvPr>
          <p:cNvSpPr txBox="1"/>
          <p:nvPr/>
        </p:nvSpPr>
        <p:spPr>
          <a:xfrm>
            <a:off x="8155193" y="5155189"/>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2" name="Arrow: Down 1">
            <a:extLst>
              <a:ext uri="{FF2B5EF4-FFF2-40B4-BE49-F238E27FC236}">
                <a16:creationId xmlns:a16="http://schemas.microsoft.com/office/drawing/2014/main" id="{A588F8CC-23AA-C878-31C2-E794F00ACACB}"/>
              </a:ext>
            </a:extLst>
          </p:cNvPr>
          <p:cNvSpPr/>
          <p:nvPr/>
        </p:nvSpPr>
        <p:spPr>
          <a:xfrm rot="10800000">
            <a:off x="8717285" y="3751798"/>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673F2C6C-E7BB-4400-EB5B-AE7DADAFE453}"/>
              </a:ext>
            </a:extLst>
          </p:cNvPr>
          <p:cNvSpPr/>
          <p:nvPr/>
        </p:nvSpPr>
        <p:spPr>
          <a:xfrm>
            <a:off x="5946574" y="3258349"/>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174515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150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grpId="0" nodeType="withEffect">
                                  <p:stCondLst>
                                    <p:cond delay="1500"/>
                                  </p:stCondLst>
                                  <p:childTnLst>
                                    <p:set>
                                      <p:cBhvr>
                                        <p:cTn id="13" dur="1" fill="hold">
                                          <p:stCondLst>
                                            <p:cond delay="0"/>
                                          </p:stCondLst>
                                        </p:cTn>
                                        <p:tgtEl>
                                          <p:spTgt spid="3"/>
                                        </p:tgtEl>
                                        <p:attrNameLst>
                                          <p:attrName>style.visibility</p:attrName>
                                        </p:attrNameLst>
                                      </p:cBhvr>
                                      <p:to>
                                        <p:strVal val="visible"/>
                                      </p:to>
                                    </p:set>
                                  </p:childTnLst>
                                </p:cTn>
                              </p:par>
                            </p:childTnLst>
                          </p:cTn>
                        </p:par>
                        <p:par>
                          <p:cTn id="14" fill="hold">
                            <p:stCondLst>
                              <p:cond delay="1500"/>
                            </p:stCondLst>
                            <p:childTnLst>
                              <p:par>
                                <p:cTn id="15" presetID="1" presetClass="entr" presetSubtype="0" fill="hold" grpId="0" nodeType="afterEffect">
                                  <p:stCondLst>
                                    <p:cond delay="150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150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grpId="0" nodeType="withEffect">
                                  <p:stCondLst>
                                    <p:cond delay="1500"/>
                                  </p:stCondLst>
                                  <p:childTnLst>
                                    <p:set>
                                      <p:cBhvr>
                                        <p:cTn id="20" dur="1" fill="hold">
                                          <p:stCondLst>
                                            <p:cond delay="0"/>
                                          </p:stCondLst>
                                        </p:cTn>
                                        <p:tgtEl>
                                          <p:spTgt spid="18"/>
                                        </p:tgtEl>
                                        <p:attrNameLst>
                                          <p:attrName>style.visibility</p:attrName>
                                        </p:attrNameLst>
                                      </p:cBhvr>
                                      <p:to>
                                        <p:strVal val="visible"/>
                                      </p:to>
                                    </p:set>
                                  </p:childTnLst>
                                </p:cTn>
                              </p:par>
                            </p:childTnLst>
                          </p:cTn>
                        </p:par>
                        <p:par>
                          <p:cTn id="21" fill="hold">
                            <p:stCondLst>
                              <p:cond delay="3000"/>
                            </p:stCondLst>
                            <p:childTnLst>
                              <p:par>
                                <p:cTn id="22" presetID="1" presetClass="entr" presetSubtype="0" fill="hold" grpId="0" nodeType="afterEffect">
                                  <p:stCondLst>
                                    <p:cond delay="1000"/>
                                  </p:stCondLst>
                                  <p:childTnLst>
                                    <p:set>
                                      <p:cBhvr>
                                        <p:cTn id="23"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3" grpId="0" animBg="1"/>
      <p:bldP spid="16" grpId="0"/>
      <p:bldP spid="20" grpId="0" animBg="1"/>
      <p:bldP spid="18" grpId="0"/>
      <p:bldP spid="2"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b="1" dirty="0">
                <a:latin typeface="Abadi" panose="020B0604020104020204" pitchFamily="34" charset="0"/>
              </a:rPr>
              <a:t>Preliminary Design Phase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pPr marL="0" indent="0">
              <a:buNone/>
            </a:pPr>
            <a:r>
              <a:rPr lang="en-US" sz="2800" dirty="0">
                <a:latin typeface="Abadi" panose="020B0604020104020204" pitchFamily="34" charset="0"/>
              </a:rPr>
              <a:t>PFPR </a:t>
            </a:r>
            <a:r>
              <a:rPr lang="en-US" sz="2800" b="1" dirty="0">
                <a:solidFill>
                  <a:srgbClr val="FF0000"/>
                </a:solidFill>
                <a:latin typeface="Abadi" panose="020B0604020104020204" pitchFamily="34" charset="0"/>
              </a:rPr>
              <a:t>cannot</a:t>
            </a:r>
            <a:r>
              <a:rPr lang="en-US" sz="2800" dirty="0">
                <a:latin typeface="Abadi" panose="020B0604020104020204" pitchFamily="34" charset="0"/>
              </a:rPr>
              <a:t> be requested if:</a:t>
            </a:r>
          </a:p>
          <a:p>
            <a:pPr marL="0" indent="0">
              <a:buNone/>
            </a:pPr>
            <a:r>
              <a:rPr lang="en-US" sz="2800" dirty="0">
                <a:latin typeface="Abadi" panose="020B0604020104020204" pitchFamily="34" charset="0"/>
              </a:rPr>
              <a:t>1. </a:t>
            </a:r>
            <a:r>
              <a:rPr lang="en-US" sz="2800" b="1" dirty="0">
                <a:solidFill>
                  <a:srgbClr val="0070C0"/>
                </a:solidFill>
                <a:latin typeface="Abadi" panose="020B0604020104020204" pitchFamily="34" charset="0"/>
              </a:rPr>
              <a:t>Environmental technical studies </a:t>
            </a:r>
            <a:r>
              <a:rPr lang="en-US" sz="2800" dirty="0">
                <a:latin typeface="Abadi" panose="020B0604020104020204" pitchFamily="34" charset="0"/>
              </a:rPr>
              <a:t>(impacts) are not approved (</a:t>
            </a:r>
            <a:r>
              <a:rPr lang="en-US" sz="2800" i="1" dirty="0">
                <a:latin typeface="Abadi" panose="020B0604020104020204" pitchFamily="34" charset="0"/>
              </a:rPr>
              <a:t>or almost approved</a:t>
            </a:r>
            <a:r>
              <a:rPr lang="en-US" sz="2800" dirty="0">
                <a:latin typeface="Abadi" panose="020B0604020104020204" pitchFamily="34" charset="0"/>
              </a:rPr>
              <a:t>); or</a:t>
            </a:r>
          </a:p>
          <a:p>
            <a:pPr marL="0" indent="0">
              <a:buNone/>
            </a:pPr>
            <a:r>
              <a:rPr lang="en-US" sz="2800" dirty="0">
                <a:latin typeface="Abadi" panose="020B0604020104020204" pitchFamily="34" charset="0"/>
              </a:rPr>
              <a:t>2. </a:t>
            </a:r>
            <a:r>
              <a:rPr lang="en-US" sz="2800" b="1" dirty="0">
                <a:solidFill>
                  <a:srgbClr val="0070C0"/>
                </a:solidFill>
                <a:latin typeface="Abadi" panose="020B0604020104020204" pitchFamily="34" charset="0"/>
              </a:rPr>
              <a:t>Utility coordination </a:t>
            </a:r>
            <a:r>
              <a:rPr lang="en-US" sz="2800" dirty="0">
                <a:latin typeface="Abadi" panose="020B0604020104020204" pitchFamily="34" charset="0"/>
              </a:rPr>
              <a:t>(1</a:t>
            </a:r>
            <a:r>
              <a:rPr lang="en-US" sz="2800" baseline="30000" dirty="0">
                <a:latin typeface="Abadi" panose="020B0604020104020204" pitchFamily="34" charset="0"/>
              </a:rPr>
              <a:t>st</a:t>
            </a:r>
            <a:r>
              <a:rPr lang="en-US" sz="2800" dirty="0">
                <a:latin typeface="Abadi" panose="020B0604020104020204" pitchFamily="34" charset="0"/>
              </a:rPr>
              <a:t> submission or verification) is not complete; or</a:t>
            </a:r>
          </a:p>
          <a:p>
            <a:pPr marL="0" indent="0">
              <a:buNone/>
            </a:pPr>
            <a:r>
              <a:rPr lang="en-US" sz="2800" dirty="0">
                <a:latin typeface="Abadi" panose="020B0604020104020204" pitchFamily="34" charset="0"/>
              </a:rPr>
              <a:t>3. </a:t>
            </a:r>
            <a:r>
              <a:rPr lang="en-US" sz="2800" b="1" dirty="0">
                <a:solidFill>
                  <a:srgbClr val="0070C0"/>
                </a:solidFill>
                <a:latin typeface="Abadi" panose="020B0604020104020204" pitchFamily="34" charset="0"/>
              </a:rPr>
              <a:t>Preliminary Plans </a:t>
            </a:r>
            <a:r>
              <a:rPr lang="en-US" sz="2800" dirty="0">
                <a:latin typeface="Abadi" panose="020B0604020104020204" pitchFamily="34" charset="0"/>
              </a:rPr>
              <a:t>are not complete</a:t>
            </a:r>
          </a:p>
          <a:p>
            <a:pPr marL="0" indent="0">
              <a:buNone/>
            </a:pPr>
            <a:endParaRPr lang="en-US" dirty="0"/>
          </a:p>
          <a:p>
            <a:pPr marL="457200" lvl="1" indent="0">
              <a:buNone/>
            </a:pPr>
            <a:endParaRPr lang="en-US" dirty="0"/>
          </a:p>
        </p:txBody>
      </p:sp>
      <p:sp>
        <p:nvSpPr>
          <p:cNvPr id="4" name="TextBox 3">
            <a:extLst>
              <a:ext uri="{FF2B5EF4-FFF2-40B4-BE49-F238E27FC236}">
                <a16:creationId xmlns:a16="http://schemas.microsoft.com/office/drawing/2014/main" id="{F578F782-3FE8-4EF0-8763-8FE749E2691E}"/>
              </a:ext>
            </a:extLst>
          </p:cNvPr>
          <p:cNvSpPr txBox="1"/>
          <p:nvPr/>
        </p:nvSpPr>
        <p:spPr>
          <a:xfrm>
            <a:off x="9114647" y="5962135"/>
            <a:ext cx="2575249" cy="369332"/>
          </a:xfrm>
          <a:prstGeom prst="rect">
            <a:avLst/>
          </a:prstGeom>
          <a:noFill/>
        </p:spPr>
        <p:txBody>
          <a:bodyPr wrap="square" rtlCol="0">
            <a:spAutoFit/>
          </a:bodyPr>
          <a:lstStyle/>
          <a:p>
            <a:r>
              <a:rPr lang="en-US" dirty="0">
                <a:latin typeface="Abadi" panose="020B0604020104020204" pitchFamily="34" charset="0"/>
              </a:rPr>
              <a:t>PDP Section 6</a:t>
            </a:r>
          </a:p>
        </p:txBody>
      </p:sp>
    </p:spTree>
    <p:extLst>
      <p:ext uri="{BB962C8B-B14F-4D97-AF65-F5344CB8AC3E}">
        <p14:creationId xmlns:p14="http://schemas.microsoft.com/office/powerpoint/2010/main" val="4134198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0647" y="497541"/>
            <a:ext cx="11248465" cy="5936877"/>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7982BD5-5DF7-4779-AA54-1EDF61BD5843}"/>
              </a:ext>
            </a:extLst>
          </p:cNvPr>
          <p:cNvSpPr/>
          <p:nvPr/>
        </p:nvSpPr>
        <p:spPr>
          <a:xfrm>
            <a:off x="1150619"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8" name="Rectangle 7">
            <a:extLst>
              <a:ext uri="{FF2B5EF4-FFF2-40B4-BE49-F238E27FC236}">
                <a16:creationId xmlns:a16="http://schemas.microsoft.com/office/drawing/2014/main" id="{560E7690-A6AE-4F96-A886-541AC2D70AB9}"/>
              </a:ext>
            </a:extLst>
          </p:cNvPr>
          <p:cNvSpPr/>
          <p:nvPr/>
        </p:nvSpPr>
        <p:spPr>
          <a:xfrm>
            <a:off x="5335790" y="2078744"/>
            <a:ext cx="1549103"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ENV Studies </a:t>
            </a:r>
          </a:p>
        </p:txBody>
      </p:sp>
      <p:sp>
        <p:nvSpPr>
          <p:cNvPr id="11" name="Rectangle 10">
            <a:extLst>
              <a:ext uri="{FF2B5EF4-FFF2-40B4-BE49-F238E27FC236}">
                <a16:creationId xmlns:a16="http://schemas.microsoft.com/office/drawing/2014/main" id="{CE4AAB06-68BF-4A0E-88B8-CD1E69CDE503}"/>
              </a:ext>
            </a:extLst>
          </p:cNvPr>
          <p:cNvSpPr/>
          <p:nvPr/>
        </p:nvSpPr>
        <p:spPr>
          <a:xfrm>
            <a:off x="3284670" y="4093296"/>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Geometry Design</a:t>
            </a:r>
          </a:p>
        </p:txBody>
      </p:sp>
      <p:sp>
        <p:nvSpPr>
          <p:cNvPr id="13" name="Rectangle 12">
            <a:extLst>
              <a:ext uri="{FF2B5EF4-FFF2-40B4-BE49-F238E27FC236}">
                <a16:creationId xmlns:a16="http://schemas.microsoft.com/office/drawing/2014/main" id="{1C56D3E5-48AA-47AA-A26C-07FEB00911A4}"/>
              </a:ext>
            </a:extLst>
          </p:cNvPr>
          <p:cNvSpPr/>
          <p:nvPr/>
        </p:nvSpPr>
        <p:spPr>
          <a:xfrm>
            <a:off x="8126950" y="410549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14" name="Rectangle 13">
            <a:extLst>
              <a:ext uri="{FF2B5EF4-FFF2-40B4-BE49-F238E27FC236}">
                <a16:creationId xmlns:a16="http://schemas.microsoft.com/office/drawing/2014/main" id="{466BAFF4-966A-4FAD-A1FB-C859504A4480}"/>
              </a:ext>
            </a:extLst>
          </p:cNvPr>
          <p:cNvSpPr/>
          <p:nvPr/>
        </p:nvSpPr>
        <p:spPr>
          <a:xfrm>
            <a:off x="9789457"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15" name="Arrow: Right 14">
            <a:extLst>
              <a:ext uri="{FF2B5EF4-FFF2-40B4-BE49-F238E27FC236}">
                <a16:creationId xmlns:a16="http://schemas.microsoft.com/office/drawing/2014/main" id="{3630E908-FB37-4CD7-AAA0-B09F2463E433}"/>
              </a:ext>
            </a:extLst>
          </p:cNvPr>
          <p:cNvSpPr/>
          <p:nvPr/>
        </p:nvSpPr>
        <p:spPr>
          <a:xfrm>
            <a:off x="2592592" y="3529647"/>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470647" y="5879889"/>
            <a:ext cx="8065545" cy="461665"/>
          </a:xfrm>
          <a:prstGeom prst="rect">
            <a:avLst/>
          </a:prstGeom>
          <a:noFill/>
        </p:spPr>
        <p:txBody>
          <a:bodyPr wrap="square" rtlCol="0">
            <a:spAutoFit/>
          </a:bodyPr>
          <a:lstStyle/>
          <a:p>
            <a:r>
              <a:rPr lang="en-US" sz="2400" dirty="0"/>
              <a:t>Note: not in sequential order – many are done concurrently</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780391" y="668662"/>
            <a:ext cx="8799756" cy="1200329"/>
          </a:xfrm>
          <a:prstGeom prst="rect">
            <a:avLst/>
          </a:prstGeom>
          <a:noFill/>
        </p:spPr>
        <p:txBody>
          <a:bodyPr wrap="square" rtlCol="0">
            <a:spAutoFit/>
          </a:bodyPr>
          <a:lstStyle/>
          <a:p>
            <a:pPr algn="ctr"/>
            <a:r>
              <a:rPr lang="en-US" sz="3600" b="1" dirty="0"/>
              <a:t>Preliminary</a:t>
            </a:r>
            <a:r>
              <a:rPr lang="en-US" b="1" dirty="0"/>
              <a:t> </a:t>
            </a:r>
            <a:r>
              <a:rPr lang="en-US" sz="3600" b="1" dirty="0"/>
              <a:t>Design </a:t>
            </a:r>
          </a:p>
          <a:p>
            <a:pPr algn="ctr"/>
            <a:r>
              <a:rPr lang="en-US" sz="3600" b="1" dirty="0"/>
              <a:t>(Critical Path for PFPR Request)</a:t>
            </a:r>
          </a:p>
        </p:txBody>
      </p:sp>
      <p:sp>
        <p:nvSpPr>
          <p:cNvPr id="18" name="TextBox 17">
            <a:extLst>
              <a:ext uri="{FF2B5EF4-FFF2-40B4-BE49-F238E27FC236}">
                <a16:creationId xmlns:a16="http://schemas.microsoft.com/office/drawing/2014/main" id="{422E37B1-8E95-6A50-1973-5B5183CCCE71}"/>
              </a:ext>
            </a:extLst>
          </p:cNvPr>
          <p:cNvSpPr txBox="1"/>
          <p:nvPr/>
        </p:nvSpPr>
        <p:spPr>
          <a:xfrm>
            <a:off x="8061063" y="5174140"/>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2" name="Arrow: Down 1">
            <a:extLst>
              <a:ext uri="{FF2B5EF4-FFF2-40B4-BE49-F238E27FC236}">
                <a16:creationId xmlns:a16="http://schemas.microsoft.com/office/drawing/2014/main" id="{657E6CAB-CB3A-F8EA-5431-A8D81E36BAF7}"/>
              </a:ext>
            </a:extLst>
          </p:cNvPr>
          <p:cNvSpPr/>
          <p:nvPr/>
        </p:nvSpPr>
        <p:spPr>
          <a:xfrm rot="10800000">
            <a:off x="3851691" y="3751798"/>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47FE27A5-2DB7-6950-A29F-AFACD77A2C23}"/>
              </a:ext>
            </a:extLst>
          </p:cNvPr>
          <p:cNvSpPr/>
          <p:nvPr/>
        </p:nvSpPr>
        <p:spPr>
          <a:xfrm rot="10800000">
            <a:off x="8633462" y="3751798"/>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4635F3CF-0453-DF77-55E6-15BCC1CA57F7}"/>
              </a:ext>
            </a:extLst>
          </p:cNvPr>
          <p:cNvSpPr/>
          <p:nvPr/>
        </p:nvSpPr>
        <p:spPr>
          <a:xfrm>
            <a:off x="5946574" y="3258349"/>
            <a:ext cx="273868" cy="311970"/>
          </a:xfrm>
          <a:prstGeom prst="downArrow">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90732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54FE3E-A5C6-41ED-838C-C55B452A7B9B}"/>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26B3B427-9703-4924-AB9F-58214C060A0E}"/>
              </a:ext>
            </a:extLst>
          </p:cNvPr>
          <p:cNvSpPr/>
          <p:nvPr/>
        </p:nvSpPr>
        <p:spPr>
          <a:xfrm>
            <a:off x="484094" y="443754"/>
            <a:ext cx="11255188" cy="5943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DA2717-FDF6-4ABD-9AB2-BD8F30392B15}"/>
              </a:ext>
            </a:extLst>
          </p:cNvPr>
          <p:cNvSpPr/>
          <p:nvPr/>
        </p:nvSpPr>
        <p:spPr>
          <a:xfrm>
            <a:off x="1183341" y="2801022"/>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Resource ID Complete </a:t>
            </a:r>
          </a:p>
        </p:txBody>
      </p:sp>
      <p:sp>
        <p:nvSpPr>
          <p:cNvPr id="7" name="Callout: Bent Line 6">
            <a:extLst>
              <a:ext uri="{FF2B5EF4-FFF2-40B4-BE49-F238E27FC236}">
                <a16:creationId xmlns:a16="http://schemas.microsoft.com/office/drawing/2014/main" id="{94680963-4F63-4556-AC7F-8B8FC8C1098B}"/>
              </a:ext>
            </a:extLst>
          </p:cNvPr>
          <p:cNvSpPr/>
          <p:nvPr/>
        </p:nvSpPr>
        <p:spPr>
          <a:xfrm>
            <a:off x="2033194" y="4518910"/>
            <a:ext cx="1424493" cy="1147883"/>
          </a:xfrm>
          <a:prstGeom prst="borderCallout2">
            <a:avLst>
              <a:gd name="adj1" fmla="val 18750"/>
              <a:gd name="adj2" fmla="val -8333"/>
              <a:gd name="adj3" fmla="val 18750"/>
              <a:gd name="adj4" fmla="val -16667"/>
              <a:gd name="adj5" fmla="val -36321"/>
              <a:gd name="adj6" fmla="val -24011"/>
            </a:avLst>
          </a:prstGeom>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Generally completed prior to CR approval</a:t>
            </a:r>
          </a:p>
        </p:txBody>
      </p:sp>
      <p:sp>
        <p:nvSpPr>
          <p:cNvPr id="8" name="Rectangle 7">
            <a:extLst>
              <a:ext uri="{FF2B5EF4-FFF2-40B4-BE49-F238E27FC236}">
                <a16:creationId xmlns:a16="http://schemas.microsoft.com/office/drawing/2014/main" id="{82E880EB-77D7-4053-B004-8E12F6006003}"/>
              </a:ext>
            </a:extLst>
          </p:cNvPr>
          <p:cNvSpPr/>
          <p:nvPr/>
        </p:nvSpPr>
        <p:spPr>
          <a:xfrm>
            <a:off x="2844501" y="2801021"/>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Hold A3M </a:t>
            </a:r>
          </a:p>
        </p:txBody>
      </p:sp>
      <p:sp>
        <p:nvSpPr>
          <p:cNvPr id="9" name="Rectangle 8">
            <a:extLst>
              <a:ext uri="{FF2B5EF4-FFF2-40B4-BE49-F238E27FC236}">
                <a16:creationId xmlns:a16="http://schemas.microsoft.com/office/drawing/2014/main" id="{3C7C4AC2-C174-40A2-8C58-2AA0819E32FE}"/>
              </a:ext>
            </a:extLst>
          </p:cNvPr>
          <p:cNvSpPr/>
          <p:nvPr/>
        </p:nvSpPr>
        <p:spPr>
          <a:xfrm>
            <a:off x="4505661" y="2801020"/>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Provide Plans to Start Technical Studies</a:t>
            </a:r>
          </a:p>
        </p:txBody>
      </p:sp>
      <p:sp>
        <p:nvSpPr>
          <p:cNvPr id="10" name="Rectangle 9">
            <a:extLst>
              <a:ext uri="{FF2B5EF4-FFF2-40B4-BE49-F238E27FC236}">
                <a16:creationId xmlns:a16="http://schemas.microsoft.com/office/drawing/2014/main" id="{9B788787-48CB-4129-8BCD-14EBF1470EAC}"/>
              </a:ext>
            </a:extLst>
          </p:cNvPr>
          <p:cNvSpPr/>
          <p:nvPr/>
        </p:nvSpPr>
        <p:spPr>
          <a:xfrm>
            <a:off x="6156508" y="1371166"/>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Conduct Air &amp; Noise Studies</a:t>
            </a:r>
          </a:p>
        </p:txBody>
      </p:sp>
      <p:sp>
        <p:nvSpPr>
          <p:cNvPr id="11" name="Rectangle 10">
            <a:extLst>
              <a:ext uri="{FF2B5EF4-FFF2-40B4-BE49-F238E27FC236}">
                <a16:creationId xmlns:a16="http://schemas.microsoft.com/office/drawing/2014/main" id="{1F9E22F6-9CE6-4213-8544-1E7E44A1A289}"/>
              </a:ext>
            </a:extLst>
          </p:cNvPr>
          <p:cNvSpPr/>
          <p:nvPr/>
        </p:nvSpPr>
        <p:spPr>
          <a:xfrm>
            <a:off x="6156508" y="2801018"/>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Cultural Resources AOE</a:t>
            </a:r>
          </a:p>
        </p:txBody>
      </p:sp>
      <p:sp>
        <p:nvSpPr>
          <p:cNvPr id="12" name="Rectangle 11">
            <a:extLst>
              <a:ext uri="{FF2B5EF4-FFF2-40B4-BE49-F238E27FC236}">
                <a16:creationId xmlns:a16="http://schemas.microsoft.com/office/drawing/2014/main" id="{4F319C06-8F98-407E-97D3-89E66FF58186}"/>
              </a:ext>
            </a:extLst>
          </p:cNvPr>
          <p:cNvSpPr/>
          <p:nvPr/>
        </p:nvSpPr>
        <p:spPr>
          <a:xfrm>
            <a:off x="6156508" y="4216400"/>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Ecology AOE</a:t>
            </a:r>
          </a:p>
        </p:txBody>
      </p:sp>
      <p:sp>
        <p:nvSpPr>
          <p:cNvPr id="13" name="Rectangle 12">
            <a:extLst>
              <a:ext uri="{FF2B5EF4-FFF2-40B4-BE49-F238E27FC236}">
                <a16:creationId xmlns:a16="http://schemas.microsoft.com/office/drawing/2014/main" id="{CC5E77B8-7440-41C1-A9F4-227335F6491B}"/>
              </a:ext>
            </a:extLst>
          </p:cNvPr>
          <p:cNvSpPr/>
          <p:nvPr/>
        </p:nvSpPr>
        <p:spPr>
          <a:xfrm>
            <a:off x="7817668" y="2801018"/>
            <a:ext cx="1485900"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Agency Concurrence</a:t>
            </a:r>
          </a:p>
        </p:txBody>
      </p:sp>
      <p:sp>
        <p:nvSpPr>
          <p:cNvPr id="14" name="Rectangle 13">
            <a:extLst>
              <a:ext uri="{FF2B5EF4-FFF2-40B4-BE49-F238E27FC236}">
                <a16:creationId xmlns:a16="http://schemas.microsoft.com/office/drawing/2014/main" id="{52B7DEDE-6852-42B2-85D6-B56D83942809}"/>
              </a:ext>
            </a:extLst>
          </p:cNvPr>
          <p:cNvSpPr/>
          <p:nvPr/>
        </p:nvSpPr>
        <p:spPr>
          <a:xfrm>
            <a:off x="9719978" y="2801018"/>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Receive OES Permission to Request PFPR</a:t>
            </a:r>
          </a:p>
        </p:txBody>
      </p:sp>
      <p:sp>
        <p:nvSpPr>
          <p:cNvPr id="15" name="Arrow: Right 14">
            <a:extLst>
              <a:ext uri="{FF2B5EF4-FFF2-40B4-BE49-F238E27FC236}">
                <a16:creationId xmlns:a16="http://schemas.microsoft.com/office/drawing/2014/main" id="{C3391483-116E-4A03-9E65-998F3A892FAA}"/>
              </a:ext>
            </a:extLst>
          </p:cNvPr>
          <p:cNvSpPr/>
          <p:nvPr/>
        </p:nvSpPr>
        <p:spPr>
          <a:xfrm>
            <a:off x="2409713" y="3429000"/>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32D1E081-05E1-49B3-920F-78ED35DDCA94}"/>
              </a:ext>
            </a:extLst>
          </p:cNvPr>
          <p:cNvSpPr/>
          <p:nvPr/>
        </p:nvSpPr>
        <p:spPr>
          <a:xfrm>
            <a:off x="4070873" y="3429000"/>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899F3A45-2846-451E-9BC0-C665A27B4FE3}"/>
              </a:ext>
            </a:extLst>
          </p:cNvPr>
          <p:cNvSpPr/>
          <p:nvPr/>
        </p:nvSpPr>
        <p:spPr>
          <a:xfrm>
            <a:off x="5720826" y="339174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1C945628-216E-475B-9B7C-1DEABD681360}"/>
              </a:ext>
            </a:extLst>
          </p:cNvPr>
          <p:cNvSpPr/>
          <p:nvPr/>
        </p:nvSpPr>
        <p:spPr>
          <a:xfrm>
            <a:off x="7382880" y="339174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411CBD99-F1E3-4E9A-873F-3F4B3110CBC7}"/>
              </a:ext>
            </a:extLst>
          </p:cNvPr>
          <p:cNvSpPr/>
          <p:nvPr/>
        </p:nvSpPr>
        <p:spPr>
          <a:xfrm>
            <a:off x="9276005" y="339174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79D277D-CB23-44CA-B626-534BBD78104F}"/>
              </a:ext>
            </a:extLst>
          </p:cNvPr>
          <p:cNvSpPr txBox="1"/>
          <p:nvPr/>
        </p:nvSpPr>
        <p:spPr>
          <a:xfrm>
            <a:off x="1575171" y="536514"/>
            <a:ext cx="9041656" cy="646331"/>
          </a:xfrm>
          <a:prstGeom prst="rect">
            <a:avLst/>
          </a:prstGeom>
          <a:noFill/>
        </p:spPr>
        <p:txBody>
          <a:bodyPr wrap="square" rtlCol="0">
            <a:spAutoFit/>
          </a:bodyPr>
          <a:lstStyle/>
          <a:p>
            <a:r>
              <a:rPr lang="en-US" sz="3600" b="1" dirty="0"/>
              <a:t>Preliminary Design – Environmental Process</a:t>
            </a:r>
          </a:p>
        </p:txBody>
      </p:sp>
      <p:sp>
        <p:nvSpPr>
          <p:cNvPr id="23" name="Callout: Bent Line 22">
            <a:extLst>
              <a:ext uri="{FF2B5EF4-FFF2-40B4-BE49-F238E27FC236}">
                <a16:creationId xmlns:a16="http://schemas.microsoft.com/office/drawing/2014/main" id="{530B7797-BAD1-2F79-91C3-FFAEF2293091}"/>
              </a:ext>
            </a:extLst>
          </p:cNvPr>
          <p:cNvSpPr/>
          <p:nvPr/>
        </p:nvSpPr>
        <p:spPr>
          <a:xfrm>
            <a:off x="7548277" y="5617984"/>
            <a:ext cx="2248798" cy="707886"/>
          </a:xfrm>
          <a:prstGeom prst="borderCallout2">
            <a:avLst>
              <a:gd name="adj1" fmla="val 18750"/>
              <a:gd name="adj2" fmla="val -8333"/>
              <a:gd name="adj3" fmla="val 18750"/>
              <a:gd name="adj4" fmla="val -16667"/>
              <a:gd name="adj5" fmla="val -11148"/>
              <a:gd name="adj6" fmla="val -22233"/>
            </a:avLst>
          </a:prstGeom>
          <a:solidFill>
            <a:srgbClr val="815F56"/>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800" dirty="0"/>
              <a:t>These are the technical studies.</a:t>
            </a:r>
          </a:p>
        </p:txBody>
      </p:sp>
    </p:spTree>
    <p:extLst>
      <p:ext uri="{BB962C8B-B14F-4D97-AF65-F5344CB8AC3E}">
        <p14:creationId xmlns:p14="http://schemas.microsoft.com/office/powerpoint/2010/main" val="7106118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0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1000"/>
                                  </p:stCondLst>
                                  <p:childTnLst>
                                    <p:set>
                                      <p:cBhvr>
                                        <p:cTn id="12" dur="1" fill="hold">
                                          <p:stCondLst>
                                            <p:cond delay="0"/>
                                          </p:stCondLst>
                                        </p:cTn>
                                        <p:tgtEl>
                                          <p:spTgt spid="15"/>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grpId="0" nodeType="afterEffect">
                                  <p:stCondLst>
                                    <p:cond delay="1000"/>
                                  </p:stCondLst>
                                  <p:childTnLst>
                                    <p:set>
                                      <p:cBhvr>
                                        <p:cTn id="15" dur="1" fill="hold">
                                          <p:stCondLst>
                                            <p:cond delay="0"/>
                                          </p:stCondLst>
                                        </p:cTn>
                                        <p:tgtEl>
                                          <p:spTgt spid="8"/>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grpId="0" nodeType="afterEffect">
                                  <p:stCondLst>
                                    <p:cond delay="1000"/>
                                  </p:stCondLst>
                                  <p:childTnLst>
                                    <p:set>
                                      <p:cBhvr>
                                        <p:cTn id="18" dur="1" fill="hold">
                                          <p:stCondLst>
                                            <p:cond delay="0"/>
                                          </p:stCondLst>
                                        </p:cTn>
                                        <p:tgtEl>
                                          <p:spTgt spid="16"/>
                                        </p:tgtEl>
                                        <p:attrNameLst>
                                          <p:attrName>style.visibility</p:attrName>
                                        </p:attrNameLst>
                                      </p:cBhvr>
                                      <p:to>
                                        <p:strVal val="visible"/>
                                      </p:to>
                                    </p:set>
                                  </p:childTnLst>
                                </p:cTn>
                              </p:par>
                            </p:childTnLst>
                          </p:cTn>
                        </p:par>
                        <p:par>
                          <p:cTn id="19" fill="hold">
                            <p:stCondLst>
                              <p:cond delay="4000"/>
                            </p:stCondLst>
                            <p:childTnLst>
                              <p:par>
                                <p:cTn id="20" presetID="1" presetClass="entr" presetSubtype="0" fill="hold" grpId="0" nodeType="afterEffect">
                                  <p:stCondLst>
                                    <p:cond delay="1000"/>
                                  </p:stCondLst>
                                  <p:childTnLst>
                                    <p:set>
                                      <p:cBhvr>
                                        <p:cTn id="21" dur="1" fill="hold">
                                          <p:stCondLst>
                                            <p:cond delay="0"/>
                                          </p:stCondLst>
                                        </p:cTn>
                                        <p:tgtEl>
                                          <p:spTgt spid="9"/>
                                        </p:tgtEl>
                                        <p:attrNameLst>
                                          <p:attrName>style.visibility</p:attrName>
                                        </p:attrNameLst>
                                      </p:cBhvr>
                                      <p:to>
                                        <p:strVal val="visible"/>
                                      </p:to>
                                    </p:set>
                                  </p:childTnLst>
                                </p:cTn>
                              </p:par>
                            </p:childTnLst>
                          </p:cTn>
                        </p:par>
                        <p:par>
                          <p:cTn id="22" fill="hold">
                            <p:stCondLst>
                              <p:cond delay="5000"/>
                            </p:stCondLst>
                            <p:childTnLst>
                              <p:par>
                                <p:cTn id="23" presetID="1" presetClass="entr" presetSubtype="0" fill="hold" grpId="0" nodeType="afterEffect">
                                  <p:stCondLst>
                                    <p:cond delay="1000"/>
                                  </p:stCondLst>
                                  <p:childTnLst>
                                    <p:set>
                                      <p:cBhvr>
                                        <p:cTn id="24" dur="1" fill="hold">
                                          <p:stCondLst>
                                            <p:cond delay="0"/>
                                          </p:stCondLst>
                                        </p:cTn>
                                        <p:tgtEl>
                                          <p:spTgt spid="17"/>
                                        </p:tgtEl>
                                        <p:attrNameLst>
                                          <p:attrName>style.visibility</p:attrName>
                                        </p:attrNameLst>
                                      </p:cBhvr>
                                      <p:to>
                                        <p:strVal val="visible"/>
                                      </p:to>
                                    </p:set>
                                  </p:childTnLst>
                                </p:cTn>
                              </p:par>
                            </p:childTnLst>
                          </p:cTn>
                        </p:par>
                        <p:par>
                          <p:cTn id="25" fill="hold">
                            <p:stCondLst>
                              <p:cond delay="6000"/>
                            </p:stCondLst>
                            <p:childTnLst>
                              <p:par>
                                <p:cTn id="26" presetID="1" presetClass="entr" presetSubtype="0" fill="hold" grpId="0" nodeType="afterEffect">
                                  <p:stCondLst>
                                    <p:cond delay="1000"/>
                                  </p:stCondLst>
                                  <p:childTnLst>
                                    <p:set>
                                      <p:cBhvr>
                                        <p:cTn id="27" dur="1" fill="hold">
                                          <p:stCondLst>
                                            <p:cond delay="0"/>
                                          </p:stCondLst>
                                        </p:cTn>
                                        <p:tgtEl>
                                          <p:spTgt spid="10"/>
                                        </p:tgtEl>
                                        <p:attrNameLst>
                                          <p:attrName>style.visibility</p:attrName>
                                        </p:attrNameLst>
                                      </p:cBhvr>
                                      <p:to>
                                        <p:strVal val="visible"/>
                                      </p:to>
                                    </p:set>
                                  </p:childTnLst>
                                </p:cTn>
                              </p:par>
                            </p:childTnLst>
                          </p:cTn>
                        </p:par>
                        <p:par>
                          <p:cTn id="28" fill="hold">
                            <p:stCondLst>
                              <p:cond delay="7000"/>
                            </p:stCondLst>
                            <p:childTnLst>
                              <p:par>
                                <p:cTn id="29" presetID="1"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2"/>
                                        </p:tgtEl>
                                        <p:attrNameLst>
                                          <p:attrName>style.visibility</p:attrName>
                                        </p:attrNameLst>
                                      </p:cBhvr>
                                      <p:to>
                                        <p:strVal val="visible"/>
                                      </p:to>
                                    </p:set>
                                  </p:childTnLst>
                                </p:cTn>
                              </p:par>
                            </p:childTnLst>
                          </p:cTn>
                        </p:par>
                        <p:par>
                          <p:cTn id="33" fill="hold">
                            <p:stCondLst>
                              <p:cond delay="7000"/>
                            </p:stCondLst>
                            <p:childTnLst>
                              <p:par>
                                <p:cTn id="34" presetID="1" presetClass="entr" presetSubtype="0" fill="hold" grpId="0" nodeType="afterEffect">
                                  <p:stCondLst>
                                    <p:cond delay="1000"/>
                                  </p:stCondLst>
                                  <p:childTnLst>
                                    <p:set>
                                      <p:cBhvr>
                                        <p:cTn id="35" dur="1" fill="hold">
                                          <p:stCondLst>
                                            <p:cond delay="0"/>
                                          </p:stCondLst>
                                        </p:cTn>
                                        <p:tgtEl>
                                          <p:spTgt spid="23"/>
                                        </p:tgtEl>
                                        <p:attrNameLst>
                                          <p:attrName>style.visibility</p:attrName>
                                        </p:attrNameLst>
                                      </p:cBhvr>
                                      <p:to>
                                        <p:strVal val="visible"/>
                                      </p:to>
                                    </p:set>
                                  </p:childTnLst>
                                </p:cTn>
                              </p:par>
                            </p:childTnLst>
                          </p:cTn>
                        </p:par>
                        <p:par>
                          <p:cTn id="36" fill="hold">
                            <p:stCondLst>
                              <p:cond delay="8000"/>
                            </p:stCondLst>
                            <p:childTnLst>
                              <p:par>
                                <p:cTn id="37" presetID="1" presetClass="entr" presetSubtype="0" fill="hold" grpId="0" nodeType="afterEffect">
                                  <p:stCondLst>
                                    <p:cond delay="1000"/>
                                  </p:stCondLst>
                                  <p:childTnLst>
                                    <p:set>
                                      <p:cBhvr>
                                        <p:cTn id="38" dur="1" fill="hold">
                                          <p:stCondLst>
                                            <p:cond delay="0"/>
                                          </p:stCondLst>
                                        </p:cTn>
                                        <p:tgtEl>
                                          <p:spTgt spid="18"/>
                                        </p:tgtEl>
                                        <p:attrNameLst>
                                          <p:attrName>style.visibility</p:attrName>
                                        </p:attrNameLst>
                                      </p:cBhvr>
                                      <p:to>
                                        <p:strVal val="visible"/>
                                      </p:to>
                                    </p:set>
                                  </p:childTnLst>
                                </p:cTn>
                              </p:par>
                            </p:childTnLst>
                          </p:cTn>
                        </p:par>
                        <p:par>
                          <p:cTn id="39" fill="hold">
                            <p:stCondLst>
                              <p:cond delay="9000"/>
                            </p:stCondLst>
                            <p:childTnLst>
                              <p:par>
                                <p:cTn id="40" presetID="1" presetClass="entr" presetSubtype="0" fill="hold" grpId="0" nodeType="afterEffect">
                                  <p:stCondLst>
                                    <p:cond delay="1000"/>
                                  </p:stCondLst>
                                  <p:childTnLst>
                                    <p:set>
                                      <p:cBhvr>
                                        <p:cTn id="41" dur="1" fill="hold">
                                          <p:stCondLst>
                                            <p:cond delay="0"/>
                                          </p:stCondLst>
                                        </p:cTn>
                                        <p:tgtEl>
                                          <p:spTgt spid="13"/>
                                        </p:tgtEl>
                                        <p:attrNameLst>
                                          <p:attrName>style.visibility</p:attrName>
                                        </p:attrNameLst>
                                      </p:cBhvr>
                                      <p:to>
                                        <p:strVal val="visible"/>
                                      </p:to>
                                    </p:set>
                                  </p:childTnLst>
                                </p:cTn>
                              </p:par>
                            </p:childTnLst>
                          </p:cTn>
                        </p:par>
                        <p:par>
                          <p:cTn id="42" fill="hold">
                            <p:stCondLst>
                              <p:cond delay="10000"/>
                            </p:stCondLst>
                            <p:childTnLst>
                              <p:par>
                                <p:cTn id="43" presetID="1" presetClass="entr" presetSubtype="0" fill="hold" grpId="0" nodeType="afterEffect">
                                  <p:stCondLst>
                                    <p:cond delay="1000"/>
                                  </p:stCondLst>
                                  <p:childTnLst>
                                    <p:set>
                                      <p:cBhvr>
                                        <p:cTn id="44" dur="1" fill="hold">
                                          <p:stCondLst>
                                            <p:cond delay="0"/>
                                          </p:stCondLst>
                                        </p:cTn>
                                        <p:tgtEl>
                                          <p:spTgt spid="19"/>
                                        </p:tgtEl>
                                        <p:attrNameLst>
                                          <p:attrName>style.visibility</p:attrName>
                                        </p:attrNameLst>
                                      </p:cBhvr>
                                      <p:to>
                                        <p:strVal val="visible"/>
                                      </p:to>
                                    </p:set>
                                  </p:childTnLst>
                                </p:cTn>
                              </p:par>
                            </p:childTnLst>
                          </p:cTn>
                        </p:par>
                        <p:par>
                          <p:cTn id="45" fill="hold">
                            <p:stCondLst>
                              <p:cond delay="11000"/>
                            </p:stCondLst>
                            <p:childTnLst>
                              <p:par>
                                <p:cTn id="46" presetID="1" presetClass="entr" presetSubtype="0" fill="hold" grpId="0" nodeType="afterEffect">
                                  <p:stCondLst>
                                    <p:cond delay="1000"/>
                                  </p:stCondLst>
                                  <p:childTnLst>
                                    <p:set>
                                      <p:cBhvr>
                                        <p:cTn id="4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54FE3E-A5C6-41ED-838C-C55B452A7B9B}"/>
              </a:ext>
            </a:extLst>
          </p:cNvPr>
          <p:cNvSpPr>
            <a:spLocks noGrp="1"/>
          </p:cNvSpPr>
          <p:nvPr>
            <p:ph idx="1"/>
          </p:nvPr>
        </p:nvSpPr>
        <p:spPr>
          <a:xfrm>
            <a:off x="1290919" y="2664509"/>
            <a:ext cx="9601196" cy="3318936"/>
          </a:xfrm>
        </p:spPr>
        <p:txBody>
          <a:bodyPr/>
          <a:lstStyle/>
          <a:p>
            <a:endParaRPr lang="en-US"/>
          </a:p>
        </p:txBody>
      </p:sp>
      <p:sp>
        <p:nvSpPr>
          <p:cNvPr id="4" name="Rectangle 3">
            <a:extLst>
              <a:ext uri="{FF2B5EF4-FFF2-40B4-BE49-F238E27FC236}">
                <a16:creationId xmlns:a16="http://schemas.microsoft.com/office/drawing/2014/main" id="{26B3B427-9703-4924-AB9F-58214C060A0E}"/>
              </a:ext>
            </a:extLst>
          </p:cNvPr>
          <p:cNvSpPr/>
          <p:nvPr/>
        </p:nvSpPr>
        <p:spPr>
          <a:xfrm>
            <a:off x="484094" y="490818"/>
            <a:ext cx="11214847" cy="5889811"/>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DA2717-FDF6-4ABD-9AB2-BD8F30392B15}"/>
              </a:ext>
            </a:extLst>
          </p:cNvPr>
          <p:cNvSpPr/>
          <p:nvPr/>
        </p:nvSpPr>
        <p:spPr>
          <a:xfrm>
            <a:off x="1178859" y="2908599"/>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Resource ID Complete </a:t>
            </a:r>
          </a:p>
        </p:txBody>
      </p:sp>
      <p:sp>
        <p:nvSpPr>
          <p:cNvPr id="7" name="Callout: Bent Line 6">
            <a:extLst>
              <a:ext uri="{FF2B5EF4-FFF2-40B4-BE49-F238E27FC236}">
                <a16:creationId xmlns:a16="http://schemas.microsoft.com/office/drawing/2014/main" id="{94680963-4F63-4556-AC7F-8B8FC8C1098B}"/>
              </a:ext>
            </a:extLst>
          </p:cNvPr>
          <p:cNvSpPr/>
          <p:nvPr/>
        </p:nvSpPr>
        <p:spPr>
          <a:xfrm>
            <a:off x="2028712" y="4626487"/>
            <a:ext cx="1424493" cy="1147883"/>
          </a:xfrm>
          <a:prstGeom prst="borderCallout2">
            <a:avLst>
              <a:gd name="adj1" fmla="val 18750"/>
              <a:gd name="adj2" fmla="val -8333"/>
              <a:gd name="adj3" fmla="val 18750"/>
              <a:gd name="adj4" fmla="val -16667"/>
              <a:gd name="adj5" fmla="val -36321"/>
              <a:gd name="adj6" fmla="val -24011"/>
            </a:avLst>
          </a:prstGeom>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Generally completed prior to CR approval</a:t>
            </a:r>
          </a:p>
        </p:txBody>
      </p:sp>
      <p:sp>
        <p:nvSpPr>
          <p:cNvPr id="8" name="Rectangle 7">
            <a:extLst>
              <a:ext uri="{FF2B5EF4-FFF2-40B4-BE49-F238E27FC236}">
                <a16:creationId xmlns:a16="http://schemas.microsoft.com/office/drawing/2014/main" id="{82E880EB-77D7-4053-B004-8E12F6006003}"/>
              </a:ext>
            </a:extLst>
          </p:cNvPr>
          <p:cNvSpPr/>
          <p:nvPr/>
        </p:nvSpPr>
        <p:spPr>
          <a:xfrm>
            <a:off x="2840019" y="2908598"/>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Hold A3M </a:t>
            </a:r>
          </a:p>
        </p:txBody>
      </p:sp>
      <p:sp>
        <p:nvSpPr>
          <p:cNvPr id="9" name="Rectangle 8">
            <a:extLst>
              <a:ext uri="{FF2B5EF4-FFF2-40B4-BE49-F238E27FC236}">
                <a16:creationId xmlns:a16="http://schemas.microsoft.com/office/drawing/2014/main" id="{3C7C4AC2-C174-40A2-8C58-2AA0819E32FE}"/>
              </a:ext>
            </a:extLst>
          </p:cNvPr>
          <p:cNvSpPr/>
          <p:nvPr/>
        </p:nvSpPr>
        <p:spPr>
          <a:xfrm>
            <a:off x="4501179" y="2908597"/>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Provide Plans to Start Technical Studies</a:t>
            </a:r>
          </a:p>
        </p:txBody>
      </p:sp>
      <p:sp>
        <p:nvSpPr>
          <p:cNvPr id="10" name="Rectangle 9">
            <a:extLst>
              <a:ext uri="{FF2B5EF4-FFF2-40B4-BE49-F238E27FC236}">
                <a16:creationId xmlns:a16="http://schemas.microsoft.com/office/drawing/2014/main" id="{9B788787-48CB-4129-8BCD-14EBF1470EAC}"/>
              </a:ext>
            </a:extLst>
          </p:cNvPr>
          <p:cNvSpPr/>
          <p:nvPr/>
        </p:nvSpPr>
        <p:spPr>
          <a:xfrm>
            <a:off x="6152026" y="1478743"/>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Conduct Air &amp; Noise Studies</a:t>
            </a:r>
          </a:p>
        </p:txBody>
      </p:sp>
      <p:sp>
        <p:nvSpPr>
          <p:cNvPr id="11" name="Rectangle 10">
            <a:extLst>
              <a:ext uri="{FF2B5EF4-FFF2-40B4-BE49-F238E27FC236}">
                <a16:creationId xmlns:a16="http://schemas.microsoft.com/office/drawing/2014/main" id="{1F9E22F6-9CE6-4213-8544-1E7E44A1A289}"/>
              </a:ext>
            </a:extLst>
          </p:cNvPr>
          <p:cNvSpPr/>
          <p:nvPr/>
        </p:nvSpPr>
        <p:spPr>
          <a:xfrm>
            <a:off x="6152026" y="2908595"/>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Cultural Resources AOE</a:t>
            </a:r>
          </a:p>
        </p:txBody>
      </p:sp>
      <p:sp>
        <p:nvSpPr>
          <p:cNvPr id="12" name="Rectangle 11">
            <a:extLst>
              <a:ext uri="{FF2B5EF4-FFF2-40B4-BE49-F238E27FC236}">
                <a16:creationId xmlns:a16="http://schemas.microsoft.com/office/drawing/2014/main" id="{4F319C06-8F98-407E-97D3-89E66FF58186}"/>
              </a:ext>
            </a:extLst>
          </p:cNvPr>
          <p:cNvSpPr/>
          <p:nvPr/>
        </p:nvSpPr>
        <p:spPr>
          <a:xfrm>
            <a:off x="6152026" y="4323977"/>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Ecology AOE</a:t>
            </a:r>
          </a:p>
        </p:txBody>
      </p:sp>
      <p:sp>
        <p:nvSpPr>
          <p:cNvPr id="13" name="Rectangle 12">
            <a:extLst>
              <a:ext uri="{FF2B5EF4-FFF2-40B4-BE49-F238E27FC236}">
                <a16:creationId xmlns:a16="http://schemas.microsoft.com/office/drawing/2014/main" id="{CC5E77B8-7440-41C1-A9F4-227335F6491B}"/>
              </a:ext>
            </a:extLst>
          </p:cNvPr>
          <p:cNvSpPr/>
          <p:nvPr/>
        </p:nvSpPr>
        <p:spPr>
          <a:xfrm>
            <a:off x="7813186" y="2908595"/>
            <a:ext cx="1485900"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Agency Concurrence</a:t>
            </a:r>
          </a:p>
        </p:txBody>
      </p:sp>
      <p:sp>
        <p:nvSpPr>
          <p:cNvPr id="14" name="Rectangle 13">
            <a:extLst>
              <a:ext uri="{FF2B5EF4-FFF2-40B4-BE49-F238E27FC236}">
                <a16:creationId xmlns:a16="http://schemas.microsoft.com/office/drawing/2014/main" id="{52B7DEDE-6852-42B2-85D6-B56D83942809}"/>
              </a:ext>
            </a:extLst>
          </p:cNvPr>
          <p:cNvSpPr/>
          <p:nvPr/>
        </p:nvSpPr>
        <p:spPr>
          <a:xfrm>
            <a:off x="9715496" y="2908595"/>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Receive OES Permission to Request PFPR</a:t>
            </a:r>
          </a:p>
        </p:txBody>
      </p:sp>
      <p:sp>
        <p:nvSpPr>
          <p:cNvPr id="15" name="Arrow: Right 14">
            <a:extLst>
              <a:ext uri="{FF2B5EF4-FFF2-40B4-BE49-F238E27FC236}">
                <a16:creationId xmlns:a16="http://schemas.microsoft.com/office/drawing/2014/main" id="{C3391483-116E-4A03-9E65-998F3A892FAA}"/>
              </a:ext>
            </a:extLst>
          </p:cNvPr>
          <p:cNvSpPr/>
          <p:nvPr/>
        </p:nvSpPr>
        <p:spPr>
          <a:xfrm>
            <a:off x="2405231" y="353657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32D1E081-05E1-49B3-920F-78ED35DDCA94}"/>
              </a:ext>
            </a:extLst>
          </p:cNvPr>
          <p:cNvSpPr/>
          <p:nvPr/>
        </p:nvSpPr>
        <p:spPr>
          <a:xfrm>
            <a:off x="4066391" y="353657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899F3A45-2846-451E-9BC0-C665A27B4FE3}"/>
              </a:ext>
            </a:extLst>
          </p:cNvPr>
          <p:cNvSpPr/>
          <p:nvPr/>
        </p:nvSpPr>
        <p:spPr>
          <a:xfrm>
            <a:off x="5716344" y="3499324"/>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1C945628-216E-475B-9B7C-1DEABD681360}"/>
              </a:ext>
            </a:extLst>
          </p:cNvPr>
          <p:cNvSpPr/>
          <p:nvPr/>
        </p:nvSpPr>
        <p:spPr>
          <a:xfrm>
            <a:off x="7378398" y="3499324"/>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411CBD99-F1E3-4E9A-873F-3F4B3110CBC7}"/>
              </a:ext>
            </a:extLst>
          </p:cNvPr>
          <p:cNvSpPr/>
          <p:nvPr/>
        </p:nvSpPr>
        <p:spPr>
          <a:xfrm>
            <a:off x="9271523" y="3499324"/>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79D277D-CB23-44CA-B626-534BBD78104F}"/>
              </a:ext>
            </a:extLst>
          </p:cNvPr>
          <p:cNvSpPr txBox="1"/>
          <p:nvPr/>
        </p:nvSpPr>
        <p:spPr>
          <a:xfrm>
            <a:off x="1463714" y="537718"/>
            <a:ext cx="8536637" cy="646331"/>
          </a:xfrm>
          <a:prstGeom prst="rect">
            <a:avLst/>
          </a:prstGeom>
          <a:noFill/>
        </p:spPr>
        <p:txBody>
          <a:bodyPr wrap="square" rtlCol="0">
            <a:spAutoFit/>
          </a:bodyPr>
          <a:lstStyle/>
          <a:p>
            <a:pPr algn="ctr"/>
            <a:r>
              <a:rPr lang="en-US" sz="3600" b="1" dirty="0"/>
              <a:t>Environmental Process: A3M</a:t>
            </a:r>
          </a:p>
        </p:txBody>
      </p:sp>
    </p:spTree>
    <p:extLst>
      <p:ext uri="{BB962C8B-B14F-4D97-AF65-F5344CB8AC3E}">
        <p14:creationId xmlns:p14="http://schemas.microsoft.com/office/powerpoint/2010/main" val="3938424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Environmental Studies: A3M</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The purpose of the A3M is for the designer and the Office of Environmental Services (OES) to </a:t>
            </a:r>
            <a:r>
              <a:rPr lang="en-US" sz="2800" b="1" dirty="0">
                <a:solidFill>
                  <a:srgbClr val="0070C0"/>
                </a:solidFill>
                <a:latin typeface="Abadi" panose="020B0604020104020204" pitchFamily="34" charset="0"/>
              </a:rPr>
              <a:t>coordinate very early</a:t>
            </a:r>
            <a:r>
              <a:rPr lang="en-US" sz="2800" dirty="0">
                <a:latin typeface="Abadi" panose="020B0604020104020204" pitchFamily="34" charset="0"/>
              </a:rPr>
              <a:t> in the design process. </a:t>
            </a:r>
          </a:p>
          <a:p>
            <a:r>
              <a:rPr lang="en-US" sz="2800" dirty="0">
                <a:latin typeface="Abadi" panose="020B0604020104020204" pitchFamily="34" charset="0"/>
              </a:rPr>
              <a:t>This result of the coordination will either </a:t>
            </a:r>
            <a:r>
              <a:rPr lang="en-US" sz="2800" b="1" dirty="0">
                <a:solidFill>
                  <a:srgbClr val="0070C0"/>
                </a:solidFill>
                <a:latin typeface="Abadi" panose="020B0604020104020204" pitchFamily="34" charset="0"/>
              </a:rPr>
              <a:t>avoid impacts </a:t>
            </a:r>
            <a:r>
              <a:rPr lang="en-US" sz="2800" dirty="0">
                <a:latin typeface="Abadi" panose="020B0604020104020204" pitchFamily="34" charset="0"/>
              </a:rPr>
              <a:t>to environmental resources or </a:t>
            </a:r>
            <a:r>
              <a:rPr lang="en-US" sz="2800" b="1" dirty="0">
                <a:solidFill>
                  <a:srgbClr val="0070C0"/>
                </a:solidFill>
                <a:latin typeface="Abadi" panose="020B0604020104020204" pitchFamily="34" charset="0"/>
              </a:rPr>
              <a:t>minimize the impacts</a:t>
            </a:r>
            <a:r>
              <a:rPr lang="en-US" sz="2800" dirty="0">
                <a:latin typeface="Abadi" panose="020B0604020104020204" pitchFamily="34" charset="0"/>
              </a:rPr>
              <a:t>. </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5" name="Picture 4" descr="A picture containing text&#10;&#10;Description automatically generated">
            <a:extLst>
              <a:ext uri="{FF2B5EF4-FFF2-40B4-BE49-F238E27FC236}">
                <a16:creationId xmlns:a16="http://schemas.microsoft.com/office/drawing/2014/main" id="{4628D7D4-72F3-4821-A910-41DF8C4C276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195" y="589679"/>
            <a:ext cx="1696320" cy="1696320"/>
          </a:xfrm>
          <a:prstGeom prst="rect">
            <a:avLst/>
          </a:prstGeom>
        </p:spPr>
      </p:pic>
    </p:spTree>
    <p:extLst>
      <p:ext uri="{BB962C8B-B14F-4D97-AF65-F5344CB8AC3E}">
        <p14:creationId xmlns:p14="http://schemas.microsoft.com/office/powerpoint/2010/main" val="344041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Environmental Studies: A3M</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If </a:t>
            </a:r>
            <a:r>
              <a:rPr lang="en-US" sz="2800" b="1" dirty="0">
                <a:solidFill>
                  <a:srgbClr val="0070C0"/>
                </a:solidFill>
                <a:latin typeface="Abadi" panose="020B0604020104020204" pitchFamily="34" charset="0"/>
              </a:rPr>
              <a:t>resources</a:t>
            </a:r>
            <a:r>
              <a:rPr lang="en-US" sz="2800" dirty="0">
                <a:latin typeface="Abadi" panose="020B0604020104020204" pitchFamily="34" charset="0"/>
              </a:rPr>
              <a:t> are present </a:t>
            </a:r>
            <a:r>
              <a:rPr lang="en-US" sz="2800" u="sng" dirty="0">
                <a:latin typeface="Abadi" panose="020B0604020104020204" pitchFamily="34" charset="0"/>
              </a:rPr>
              <a:t>and</a:t>
            </a:r>
            <a:r>
              <a:rPr lang="en-US" sz="2800" dirty="0">
                <a:latin typeface="Abadi" panose="020B0604020104020204" pitchFamily="34" charset="0"/>
              </a:rPr>
              <a:t> there are </a:t>
            </a:r>
            <a:r>
              <a:rPr lang="en-US" sz="2800" b="1" dirty="0">
                <a:solidFill>
                  <a:srgbClr val="0070C0"/>
                </a:solidFill>
                <a:latin typeface="Abadi" panose="020B0604020104020204" pitchFamily="34" charset="0"/>
              </a:rPr>
              <a:t>impacts or potential impacts</a:t>
            </a:r>
            <a:r>
              <a:rPr lang="en-US" sz="2800" dirty="0">
                <a:latin typeface="Abadi" panose="020B0604020104020204" pitchFamily="34" charset="0"/>
              </a:rPr>
              <a:t>, an A3M meeting is needed.</a:t>
            </a:r>
          </a:p>
          <a:p>
            <a:pPr lvl="1"/>
            <a:r>
              <a:rPr lang="en-US" sz="2800" dirty="0">
                <a:latin typeface="Abadi" panose="020B0604020104020204" pitchFamily="34" charset="0"/>
              </a:rPr>
              <a:t>No formal request letter is needed.</a:t>
            </a:r>
          </a:p>
          <a:p>
            <a:pPr lvl="1"/>
            <a:r>
              <a:rPr lang="en-US" sz="2800" dirty="0">
                <a:latin typeface="Abadi" panose="020B0604020104020204" pitchFamily="34" charset="0"/>
              </a:rPr>
              <a:t>A meeting invite is all that is required. </a:t>
            </a:r>
          </a:p>
          <a:p>
            <a:pPr lvl="2"/>
            <a:r>
              <a:rPr lang="en-US" sz="2600" dirty="0">
                <a:latin typeface="Abadi" panose="020B0604020104020204" pitchFamily="34" charset="0"/>
              </a:rPr>
              <a:t>Send invite 2 weeks before A3M is held</a:t>
            </a:r>
          </a:p>
          <a:p>
            <a:pPr lvl="2"/>
            <a:r>
              <a:rPr lang="en-US" sz="2600" dirty="0">
                <a:latin typeface="Abadi" panose="020B0604020104020204" pitchFamily="34" charset="0"/>
              </a:rPr>
              <a:t>Include Plans with ESAs shown</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pic>
        <p:nvPicPr>
          <p:cNvPr id="4" name="Picture 3" descr="A picture containing text&#10;&#10;Description automatically generated">
            <a:extLst>
              <a:ext uri="{FF2B5EF4-FFF2-40B4-BE49-F238E27FC236}">
                <a16:creationId xmlns:a16="http://schemas.microsoft.com/office/drawing/2014/main" id="{2E3361D6-8BA9-8B32-7FB2-BF228154CE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0195" y="589679"/>
            <a:ext cx="1696320" cy="1696320"/>
          </a:xfrm>
          <a:prstGeom prst="rect">
            <a:avLst/>
          </a:prstGeom>
        </p:spPr>
      </p:pic>
    </p:spTree>
    <p:extLst>
      <p:ext uri="{BB962C8B-B14F-4D97-AF65-F5344CB8AC3E}">
        <p14:creationId xmlns:p14="http://schemas.microsoft.com/office/powerpoint/2010/main" val="1849042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54FE3E-A5C6-41ED-838C-C55B452A7B9B}"/>
              </a:ext>
            </a:extLst>
          </p:cNvPr>
          <p:cNvSpPr>
            <a:spLocks noGrp="1"/>
          </p:cNvSpPr>
          <p:nvPr>
            <p:ph idx="1"/>
          </p:nvPr>
        </p:nvSpPr>
        <p:spPr>
          <a:xfrm>
            <a:off x="1376083" y="2786428"/>
            <a:ext cx="9601196" cy="3318936"/>
          </a:xfrm>
        </p:spPr>
        <p:txBody>
          <a:bodyPr/>
          <a:lstStyle/>
          <a:p>
            <a:endParaRPr lang="en-US"/>
          </a:p>
        </p:txBody>
      </p:sp>
      <p:sp>
        <p:nvSpPr>
          <p:cNvPr id="4" name="Rectangle 3">
            <a:extLst>
              <a:ext uri="{FF2B5EF4-FFF2-40B4-BE49-F238E27FC236}">
                <a16:creationId xmlns:a16="http://schemas.microsoft.com/office/drawing/2014/main" id="{26B3B427-9703-4924-AB9F-58214C060A0E}"/>
              </a:ext>
            </a:extLst>
          </p:cNvPr>
          <p:cNvSpPr/>
          <p:nvPr/>
        </p:nvSpPr>
        <p:spPr>
          <a:xfrm>
            <a:off x="490818" y="457200"/>
            <a:ext cx="11241741" cy="5957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DA2717-FDF6-4ABD-9AB2-BD8F30392B15}"/>
              </a:ext>
            </a:extLst>
          </p:cNvPr>
          <p:cNvSpPr/>
          <p:nvPr/>
        </p:nvSpPr>
        <p:spPr>
          <a:xfrm>
            <a:off x="1264023" y="3030518"/>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Resource ID Complete </a:t>
            </a:r>
          </a:p>
        </p:txBody>
      </p:sp>
      <p:sp>
        <p:nvSpPr>
          <p:cNvPr id="7" name="Callout: Bent Line 6">
            <a:extLst>
              <a:ext uri="{FF2B5EF4-FFF2-40B4-BE49-F238E27FC236}">
                <a16:creationId xmlns:a16="http://schemas.microsoft.com/office/drawing/2014/main" id="{94680963-4F63-4556-AC7F-8B8FC8C1098B}"/>
              </a:ext>
            </a:extLst>
          </p:cNvPr>
          <p:cNvSpPr/>
          <p:nvPr/>
        </p:nvSpPr>
        <p:spPr>
          <a:xfrm>
            <a:off x="2113876" y="4748406"/>
            <a:ext cx="1424493" cy="1147883"/>
          </a:xfrm>
          <a:prstGeom prst="borderCallout2">
            <a:avLst>
              <a:gd name="adj1" fmla="val 18750"/>
              <a:gd name="adj2" fmla="val -8333"/>
              <a:gd name="adj3" fmla="val 18750"/>
              <a:gd name="adj4" fmla="val -16667"/>
              <a:gd name="adj5" fmla="val -36321"/>
              <a:gd name="adj6" fmla="val -24011"/>
            </a:avLst>
          </a:prstGeom>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Generally completed prior to CR approval</a:t>
            </a:r>
          </a:p>
        </p:txBody>
      </p:sp>
      <p:sp>
        <p:nvSpPr>
          <p:cNvPr id="8" name="Rectangle 7">
            <a:extLst>
              <a:ext uri="{FF2B5EF4-FFF2-40B4-BE49-F238E27FC236}">
                <a16:creationId xmlns:a16="http://schemas.microsoft.com/office/drawing/2014/main" id="{82E880EB-77D7-4053-B004-8E12F6006003}"/>
              </a:ext>
            </a:extLst>
          </p:cNvPr>
          <p:cNvSpPr/>
          <p:nvPr/>
        </p:nvSpPr>
        <p:spPr>
          <a:xfrm>
            <a:off x="2925183" y="3030517"/>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Hold A3M </a:t>
            </a:r>
          </a:p>
        </p:txBody>
      </p:sp>
      <p:sp>
        <p:nvSpPr>
          <p:cNvPr id="9" name="Rectangle 8">
            <a:extLst>
              <a:ext uri="{FF2B5EF4-FFF2-40B4-BE49-F238E27FC236}">
                <a16:creationId xmlns:a16="http://schemas.microsoft.com/office/drawing/2014/main" id="{3C7C4AC2-C174-40A2-8C58-2AA0819E32FE}"/>
              </a:ext>
            </a:extLst>
          </p:cNvPr>
          <p:cNvSpPr/>
          <p:nvPr/>
        </p:nvSpPr>
        <p:spPr>
          <a:xfrm>
            <a:off x="4586343" y="3030516"/>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Provide Plans to Start Technical Studies</a:t>
            </a:r>
          </a:p>
        </p:txBody>
      </p:sp>
      <p:sp>
        <p:nvSpPr>
          <p:cNvPr id="10" name="Rectangle 9">
            <a:extLst>
              <a:ext uri="{FF2B5EF4-FFF2-40B4-BE49-F238E27FC236}">
                <a16:creationId xmlns:a16="http://schemas.microsoft.com/office/drawing/2014/main" id="{9B788787-48CB-4129-8BCD-14EBF1470EAC}"/>
              </a:ext>
            </a:extLst>
          </p:cNvPr>
          <p:cNvSpPr/>
          <p:nvPr/>
        </p:nvSpPr>
        <p:spPr>
          <a:xfrm>
            <a:off x="6237190" y="1600662"/>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Conduct Air &amp; Noise Studies</a:t>
            </a:r>
          </a:p>
        </p:txBody>
      </p:sp>
      <p:sp>
        <p:nvSpPr>
          <p:cNvPr id="11" name="Rectangle 10">
            <a:extLst>
              <a:ext uri="{FF2B5EF4-FFF2-40B4-BE49-F238E27FC236}">
                <a16:creationId xmlns:a16="http://schemas.microsoft.com/office/drawing/2014/main" id="{1F9E22F6-9CE6-4213-8544-1E7E44A1A289}"/>
              </a:ext>
            </a:extLst>
          </p:cNvPr>
          <p:cNvSpPr/>
          <p:nvPr/>
        </p:nvSpPr>
        <p:spPr>
          <a:xfrm>
            <a:off x="6237190" y="3030514"/>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Cultural Resources AOE</a:t>
            </a:r>
          </a:p>
        </p:txBody>
      </p:sp>
      <p:sp>
        <p:nvSpPr>
          <p:cNvPr id="12" name="Rectangle 11">
            <a:extLst>
              <a:ext uri="{FF2B5EF4-FFF2-40B4-BE49-F238E27FC236}">
                <a16:creationId xmlns:a16="http://schemas.microsoft.com/office/drawing/2014/main" id="{4F319C06-8F98-407E-97D3-89E66FF58186}"/>
              </a:ext>
            </a:extLst>
          </p:cNvPr>
          <p:cNvSpPr/>
          <p:nvPr/>
        </p:nvSpPr>
        <p:spPr>
          <a:xfrm>
            <a:off x="6237190" y="4445896"/>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Ecology AOE</a:t>
            </a:r>
          </a:p>
        </p:txBody>
      </p:sp>
      <p:sp>
        <p:nvSpPr>
          <p:cNvPr id="13" name="Rectangle 12">
            <a:extLst>
              <a:ext uri="{FF2B5EF4-FFF2-40B4-BE49-F238E27FC236}">
                <a16:creationId xmlns:a16="http://schemas.microsoft.com/office/drawing/2014/main" id="{CC5E77B8-7440-41C1-A9F4-227335F6491B}"/>
              </a:ext>
            </a:extLst>
          </p:cNvPr>
          <p:cNvSpPr/>
          <p:nvPr/>
        </p:nvSpPr>
        <p:spPr>
          <a:xfrm>
            <a:off x="7898350" y="3030514"/>
            <a:ext cx="1485900"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Agency Concurrence</a:t>
            </a:r>
          </a:p>
        </p:txBody>
      </p:sp>
      <p:sp>
        <p:nvSpPr>
          <p:cNvPr id="14" name="Rectangle 13">
            <a:extLst>
              <a:ext uri="{FF2B5EF4-FFF2-40B4-BE49-F238E27FC236}">
                <a16:creationId xmlns:a16="http://schemas.microsoft.com/office/drawing/2014/main" id="{52B7DEDE-6852-42B2-85D6-B56D83942809}"/>
              </a:ext>
            </a:extLst>
          </p:cNvPr>
          <p:cNvSpPr/>
          <p:nvPr/>
        </p:nvSpPr>
        <p:spPr>
          <a:xfrm>
            <a:off x="9800660" y="3030514"/>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Receive OES Permission to Request PFPR</a:t>
            </a:r>
          </a:p>
        </p:txBody>
      </p:sp>
      <p:sp>
        <p:nvSpPr>
          <p:cNvPr id="15" name="Arrow: Right 14">
            <a:extLst>
              <a:ext uri="{FF2B5EF4-FFF2-40B4-BE49-F238E27FC236}">
                <a16:creationId xmlns:a16="http://schemas.microsoft.com/office/drawing/2014/main" id="{C3391483-116E-4A03-9E65-998F3A892FAA}"/>
              </a:ext>
            </a:extLst>
          </p:cNvPr>
          <p:cNvSpPr/>
          <p:nvPr/>
        </p:nvSpPr>
        <p:spPr>
          <a:xfrm>
            <a:off x="2490395" y="3658496"/>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32D1E081-05E1-49B3-920F-78ED35DDCA94}"/>
              </a:ext>
            </a:extLst>
          </p:cNvPr>
          <p:cNvSpPr/>
          <p:nvPr/>
        </p:nvSpPr>
        <p:spPr>
          <a:xfrm>
            <a:off x="4151555" y="3658496"/>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899F3A45-2846-451E-9BC0-C665A27B4FE3}"/>
              </a:ext>
            </a:extLst>
          </p:cNvPr>
          <p:cNvSpPr/>
          <p:nvPr/>
        </p:nvSpPr>
        <p:spPr>
          <a:xfrm>
            <a:off x="5801508" y="3621243"/>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1C945628-216E-475B-9B7C-1DEABD681360}"/>
              </a:ext>
            </a:extLst>
          </p:cNvPr>
          <p:cNvSpPr/>
          <p:nvPr/>
        </p:nvSpPr>
        <p:spPr>
          <a:xfrm>
            <a:off x="7463562" y="3621243"/>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411CBD99-F1E3-4E9A-873F-3F4B3110CBC7}"/>
              </a:ext>
            </a:extLst>
          </p:cNvPr>
          <p:cNvSpPr/>
          <p:nvPr/>
        </p:nvSpPr>
        <p:spPr>
          <a:xfrm>
            <a:off x="9356687" y="3621243"/>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79D277D-CB23-44CA-B626-534BBD78104F}"/>
              </a:ext>
            </a:extLst>
          </p:cNvPr>
          <p:cNvSpPr txBox="1"/>
          <p:nvPr/>
        </p:nvSpPr>
        <p:spPr>
          <a:xfrm>
            <a:off x="1967977" y="638545"/>
            <a:ext cx="8536637" cy="646331"/>
          </a:xfrm>
          <a:prstGeom prst="rect">
            <a:avLst/>
          </a:prstGeom>
          <a:noFill/>
        </p:spPr>
        <p:txBody>
          <a:bodyPr wrap="square" rtlCol="0">
            <a:spAutoFit/>
          </a:bodyPr>
          <a:lstStyle/>
          <a:p>
            <a:r>
              <a:rPr lang="en-US" sz="3600" b="1" dirty="0"/>
              <a:t>Environmental Process: Technical Studies</a:t>
            </a:r>
          </a:p>
        </p:txBody>
      </p:sp>
    </p:spTree>
    <p:extLst>
      <p:ext uri="{BB962C8B-B14F-4D97-AF65-F5344CB8AC3E}">
        <p14:creationId xmlns:p14="http://schemas.microsoft.com/office/powerpoint/2010/main" val="3580756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par>
                          <p:cTn id="10" fill="hold">
                            <p:stCondLst>
                              <p:cond delay="500"/>
                            </p:stCondLst>
                            <p:childTnLst>
                              <p:par>
                                <p:cTn id="11" presetID="53" presetClass="entr" presetSubtype="16" fill="hold" grpId="0" nodeType="after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2000"/>
                            </p:stCondLst>
                            <p:childTnLst>
                              <p:par>
                                <p:cTn id="17" presetID="53" presetClass="entr" presetSubtype="16" fill="hold" grpId="0" nodeType="afterEffect">
                                  <p:stCondLst>
                                    <p:cond delay="100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par>
                          <p:cTn id="22" fill="hold">
                            <p:stCondLst>
                              <p:cond delay="3500"/>
                            </p:stCondLst>
                            <p:childTnLst>
                              <p:par>
                                <p:cTn id="23" presetID="1"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childTnLst>
                          </p:cTn>
                        </p:par>
                        <p:par>
                          <p:cTn id="25" fill="hold">
                            <p:stCondLst>
                              <p:cond delay="3500"/>
                            </p:stCondLst>
                            <p:childTnLst>
                              <p:par>
                                <p:cTn id="26" presetID="53" presetClass="entr" presetSubtype="16" fill="hold" grpId="0" nodeType="afterEffect">
                                  <p:stCondLst>
                                    <p:cond delay="100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p3d>
            <a:bevelB w="82550"/>
          </a:sp3d>
        </p:spPr>
        <p:txBody>
          <a:bodyPr/>
          <a:lstStyle/>
          <a:p>
            <a:r>
              <a:rPr lang="en-US" dirty="0">
                <a:solidFill>
                  <a:srgbClr val="0070C0"/>
                </a:solidFill>
                <a:latin typeface="Abadi" panose="020B0604020104020204" pitchFamily="34" charset="0"/>
              </a:rPr>
              <a:t>Learning Objectives</a:t>
            </a:r>
          </a:p>
        </p:txBody>
      </p:sp>
      <p:grpSp>
        <p:nvGrpSpPr>
          <p:cNvPr id="9" name="Group 8">
            <a:extLst>
              <a:ext uri="{FF2B5EF4-FFF2-40B4-BE49-F238E27FC236}">
                <a16:creationId xmlns:a16="http://schemas.microsoft.com/office/drawing/2014/main" id="{9A1DD5B2-2076-8005-70C0-F6BA7502FD80}"/>
              </a:ext>
            </a:extLst>
          </p:cNvPr>
          <p:cNvGrpSpPr/>
          <p:nvPr/>
        </p:nvGrpSpPr>
        <p:grpSpPr>
          <a:xfrm>
            <a:off x="1323974" y="2534482"/>
            <a:ext cx="2143125" cy="3711653"/>
            <a:chOff x="1793081" y="2777067"/>
            <a:chExt cx="2143125" cy="3711653"/>
          </a:xfrm>
        </p:grpSpPr>
        <p:sp>
          <p:nvSpPr>
            <p:cNvPr id="10" name="Rectangle: Rounded Corners 9">
              <a:extLst>
                <a:ext uri="{FF2B5EF4-FFF2-40B4-BE49-F238E27FC236}">
                  <a16:creationId xmlns:a16="http://schemas.microsoft.com/office/drawing/2014/main" id="{BD139A4A-2ECD-7DCC-E355-1770B763A55A}"/>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1" name="Graphic 10" descr="First Quarter Moon with solid fill">
              <a:extLst>
                <a:ext uri="{FF2B5EF4-FFF2-40B4-BE49-F238E27FC236}">
                  <a16:creationId xmlns:a16="http://schemas.microsoft.com/office/drawing/2014/main" id="{3BF5558C-4DB4-F6BC-DEF8-F9E6A6E03AE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407444" y="2971794"/>
              <a:ext cx="914400" cy="914400"/>
            </a:xfrm>
            <a:prstGeom prst="rect">
              <a:avLst/>
            </a:prstGeom>
          </p:spPr>
        </p:pic>
        <p:sp>
          <p:nvSpPr>
            <p:cNvPr id="12" name="TextBox 11">
              <a:extLst>
                <a:ext uri="{FF2B5EF4-FFF2-40B4-BE49-F238E27FC236}">
                  <a16:creationId xmlns:a16="http://schemas.microsoft.com/office/drawing/2014/main" id="{D81CF87F-6E5B-4C52-D385-0BB5771B5859}"/>
                </a:ext>
              </a:extLst>
            </p:cNvPr>
            <p:cNvSpPr txBox="1"/>
            <p:nvPr/>
          </p:nvSpPr>
          <p:spPr>
            <a:xfrm>
              <a:off x="1793081" y="4241951"/>
              <a:ext cx="2143125" cy="2246769"/>
            </a:xfrm>
            <a:prstGeom prst="rect">
              <a:avLst/>
            </a:prstGeom>
            <a:noFill/>
          </p:spPr>
          <p:txBody>
            <a:bodyPr wrap="square" rtlCol="0">
              <a:spAutoFit/>
            </a:bodyPr>
            <a:lstStyle/>
            <a:p>
              <a:pPr algn="ctr"/>
              <a:r>
                <a:rPr lang="en-US" sz="2800" dirty="0">
                  <a:latin typeface="Abadi" panose="020B0604020104020204" pitchFamily="34" charset="0"/>
                </a:rPr>
                <a:t>Preliminary Design Phase &amp; Why it is Important</a:t>
              </a:r>
            </a:p>
          </p:txBody>
        </p:sp>
      </p:grpSp>
      <p:grpSp>
        <p:nvGrpSpPr>
          <p:cNvPr id="13" name="Group 12">
            <a:extLst>
              <a:ext uri="{FF2B5EF4-FFF2-40B4-BE49-F238E27FC236}">
                <a16:creationId xmlns:a16="http://schemas.microsoft.com/office/drawing/2014/main" id="{7FCF6CB8-CA8D-086A-B18C-7DE41CFBCC7F}"/>
              </a:ext>
            </a:extLst>
          </p:cNvPr>
          <p:cNvGrpSpPr/>
          <p:nvPr/>
        </p:nvGrpSpPr>
        <p:grpSpPr>
          <a:xfrm>
            <a:off x="3741407" y="2534482"/>
            <a:ext cx="2143125" cy="3220802"/>
            <a:chOff x="1793081" y="2777067"/>
            <a:chExt cx="2143125" cy="3220802"/>
          </a:xfrm>
        </p:grpSpPr>
        <p:sp>
          <p:nvSpPr>
            <p:cNvPr id="14" name="Rectangle: Rounded Corners 13">
              <a:extLst>
                <a:ext uri="{FF2B5EF4-FFF2-40B4-BE49-F238E27FC236}">
                  <a16:creationId xmlns:a16="http://schemas.microsoft.com/office/drawing/2014/main" id="{9F06C57B-E36C-40CE-F4BE-EC09FB0A4903}"/>
                </a:ext>
              </a:extLst>
            </p:cNvPr>
            <p:cNvSpPr/>
            <p:nvPr/>
          </p:nvSpPr>
          <p:spPr>
            <a:xfrm>
              <a:off x="2228851" y="2777067"/>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Graphic 14" descr="Route (Two Pins With A Path) with solid fill">
              <a:extLst>
                <a:ext uri="{FF2B5EF4-FFF2-40B4-BE49-F238E27FC236}">
                  <a16:creationId xmlns:a16="http://schemas.microsoft.com/office/drawing/2014/main" id="{5AA4ACDB-F760-4C27-6230-7CD7EA0712A1}"/>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407444" y="2971794"/>
              <a:ext cx="914400" cy="914400"/>
            </a:xfrm>
            <a:prstGeom prst="rect">
              <a:avLst/>
            </a:prstGeom>
          </p:spPr>
        </p:pic>
        <p:sp>
          <p:nvSpPr>
            <p:cNvPr id="16" name="TextBox 15">
              <a:extLst>
                <a:ext uri="{FF2B5EF4-FFF2-40B4-BE49-F238E27FC236}">
                  <a16:creationId xmlns:a16="http://schemas.microsoft.com/office/drawing/2014/main" id="{A1D25276-7034-3184-0904-B342AF45E0AC}"/>
                </a:ext>
              </a:extLst>
            </p:cNvPr>
            <p:cNvSpPr txBox="1"/>
            <p:nvPr/>
          </p:nvSpPr>
          <p:spPr>
            <a:xfrm>
              <a:off x="1793081" y="4181987"/>
              <a:ext cx="2143125" cy="1815882"/>
            </a:xfrm>
            <a:prstGeom prst="rect">
              <a:avLst/>
            </a:prstGeom>
            <a:noFill/>
          </p:spPr>
          <p:txBody>
            <a:bodyPr wrap="square" rtlCol="0">
              <a:spAutoFit/>
            </a:bodyPr>
            <a:lstStyle/>
            <a:p>
              <a:pPr algn="ctr"/>
              <a:r>
                <a:rPr lang="en-US" sz="2800" dirty="0">
                  <a:latin typeface="Abadi" panose="020B0604020104020204" pitchFamily="34" charset="0"/>
                </a:rPr>
                <a:t>Critical Path Activities for PFPR Request</a:t>
              </a:r>
            </a:p>
          </p:txBody>
        </p:sp>
      </p:grpSp>
      <p:grpSp>
        <p:nvGrpSpPr>
          <p:cNvPr id="25" name="Group 24">
            <a:extLst>
              <a:ext uri="{FF2B5EF4-FFF2-40B4-BE49-F238E27FC236}">
                <a16:creationId xmlns:a16="http://schemas.microsoft.com/office/drawing/2014/main" id="{7D2F1D22-FE43-B6AD-60A0-A0BC5BD42350}"/>
              </a:ext>
            </a:extLst>
          </p:cNvPr>
          <p:cNvGrpSpPr/>
          <p:nvPr/>
        </p:nvGrpSpPr>
        <p:grpSpPr>
          <a:xfrm>
            <a:off x="6196707" y="2534482"/>
            <a:ext cx="2143125" cy="3220803"/>
            <a:chOff x="6298405" y="2777065"/>
            <a:chExt cx="2143125" cy="3220803"/>
          </a:xfrm>
        </p:grpSpPr>
        <p:sp>
          <p:nvSpPr>
            <p:cNvPr id="26" name="Rectangle: Rounded Corners 25">
              <a:extLst>
                <a:ext uri="{FF2B5EF4-FFF2-40B4-BE49-F238E27FC236}">
                  <a16:creationId xmlns:a16="http://schemas.microsoft.com/office/drawing/2014/main" id="{238991E0-5EEB-7696-7CC5-6AC955DBE8CD}"/>
                </a:ext>
              </a:extLst>
            </p:cNvPr>
            <p:cNvSpPr/>
            <p:nvPr/>
          </p:nvSpPr>
          <p:spPr>
            <a:xfrm>
              <a:off x="6734175" y="277706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7" name="Graphic 26" descr="Monthly calendar with solid fill">
              <a:extLst>
                <a:ext uri="{FF2B5EF4-FFF2-40B4-BE49-F238E27FC236}">
                  <a16:creationId xmlns:a16="http://schemas.microsoft.com/office/drawing/2014/main" id="{6E329118-A8CA-BB3A-90A3-ECAD68173ED9}"/>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912768" y="2971797"/>
              <a:ext cx="914400" cy="914400"/>
            </a:xfrm>
            <a:prstGeom prst="rect">
              <a:avLst/>
            </a:prstGeom>
          </p:spPr>
        </p:pic>
        <p:sp>
          <p:nvSpPr>
            <p:cNvPr id="28" name="TextBox 27">
              <a:extLst>
                <a:ext uri="{FF2B5EF4-FFF2-40B4-BE49-F238E27FC236}">
                  <a16:creationId xmlns:a16="http://schemas.microsoft.com/office/drawing/2014/main" id="{D6C7169E-B01E-C1A1-7FC4-C9A30654C364}"/>
                </a:ext>
              </a:extLst>
            </p:cNvPr>
            <p:cNvSpPr txBox="1"/>
            <p:nvPr/>
          </p:nvSpPr>
          <p:spPr>
            <a:xfrm>
              <a:off x="6298405" y="4181986"/>
              <a:ext cx="2143125" cy="1815882"/>
            </a:xfrm>
            <a:prstGeom prst="rect">
              <a:avLst/>
            </a:prstGeom>
            <a:noFill/>
          </p:spPr>
          <p:txBody>
            <a:bodyPr wrap="square" rtlCol="0">
              <a:spAutoFit/>
            </a:bodyPr>
            <a:lstStyle/>
            <a:p>
              <a:pPr algn="ctr"/>
              <a:r>
                <a:rPr lang="en-US" sz="2800" dirty="0">
                  <a:latin typeface="Abadi" panose="020B0604020104020204" pitchFamily="34" charset="0"/>
                </a:rPr>
                <a:t>How to Reference a PSR and/or P6 Activities</a:t>
              </a:r>
            </a:p>
          </p:txBody>
        </p:sp>
      </p:grpSp>
      <p:grpSp>
        <p:nvGrpSpPr>
          <p:cNvPr id="29" name="Group 28">
            <a:extLst>
              <a:ext uri="{FF2B5EF4-FFF2-40B4-BE49-F238E27FC236}">
                <a16:creationId xmlns:a16="http://schemas.microsoft.com/office/drawing/2014/main" id="{FEDD5488-4F68-5CBC-12EF-969438B22394}"/>
              </a:ext>
            </a:extLst>
          </p:cNvPr>
          <p:cNvGrpSpPr/>
          <p:nvPr/>
        </p:nvGrpSpPr>
        <p:grpSpPr>
          <a:xfrm>
            <a:off x="8614140" y="2534482"/>
            <a:ext cx="2143125" cy="3651689"/>
            <a:chOff x="8551067" y="2777064"/>
            <a:chExt cx="2143125" cy="3651689"/>
          </a:xfrm>
        </p:grpSpPr>
        <p:sp>
          <p:nvSpPr>
            <p:cNvPr id="30" name="Rectangle: Rounded Corners 29">
              <a:extLst>
                <a:ext uri="{FF2B5EF4-FFF2-40B4-BE49-F238E27FC236}">
                  <a16:creationId xmlns:a16="http://schemas.microsoft.com/office/drawing/2014/main" id="{1D88F4D7-4C06-BA49-3A1D-C562B52D87DC}"/>
                </a:ext>
              </a:extLst>
            </p:cNvPr>
            <p:cNvSpPr/>
            <p:nvPr/>
          </p:nvSpPr>
          <p:spPr>
            <a:xfrm>
              <a:off x="8986837" y="277706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Document with solid fill">
              <a:extLst>
                <a:ext uri="{FF2B5EF4-FFF2-40B4-BE49-F238E27FC236}">
                  <a16:creationId xmlns:a16="http://schemas.microsoft.com/office/drawing/2014/main" id="{C1C227E1-5DB9-4D69-0C9E-86F472A0F5D8}"/>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165430" y="2971797"/>
              <a:ext cx="914400" cy="914400"/>
            </a:xfrm>
            <a:prstGeom prst="rect">
              <a:avLst/>
            </a:prstGeom>
          </p:spPr>
        </p:pic>
        <p:sp>
          <p:nvSpPr>
            <p:cNvPr id="32" name="TextBox 31">
              <a:extLst>
                <a:ext uri="{FF2B5EF4-FFF2-40B4-BE49-F238E27FC236}">
                  <a16:creationId xmlns:a16="http://schemas.microsoft.com/office/drawing/2014/main" id="{664102A5-9DB0-48F1-7426-4539EB2F8B1C}"/>
                </a:ext>
              </a:extLst>
            </p:cNvPr>
            <p:cNvSpPr txBox="1"/>
            <p:nvPr/>
          </p:nvSpPr>
          <p:spPr>
            <a:xfrm>
              <a:off x="8551067" y="4181984"/>
              <a:ext cx="2143125" cy="2246769"/>
            </a:xfrm>
            <a:prstGeom prst="rect">
              <a:avLst/>
            </a:prstGeom>
            <a:noFill/>
          </p:spPr>
          <p:txBody>
            <a:bodyPr wrap="square" rtlCol="0">
              <a:spAutoFit/>
            </a:bodyPr>
            <a:lstStyle/>
            <a:p>
              <a:pPr algn="ctr"/>
              <a:r>
                <a:rPr lang="en-US" sz="2800" dirty="0">
                  <a:latin typeface="Abadi" panose="020B0604020104020204" pitchFamily="34" charset="0"/>
                </a:rPr>
                <a:t>Common Templates for the Preliminary Design</a:t>
              </a:r>
            </a:p>
          </p:txBody>
        </p:sp>
      </p:grpSp>
    </p:spTree>
    <p:extLst>
      <p:ext uri="{BB962C8B-B14F-4D97-AF65-F5344CB8AC3E}">
        <p14:creationId xmlns:p14="http://schemas.microsoft.com/office/powerpoint/2010/main" val="268112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Environmental Studies: Technical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347223"/>
            <a:ext cx="10069285" cy="1701559"/>
          </a:xfrm>
        </p:spPr>
        <p:txBody>
          <a:bodyPr>
            <a:normAutofit/>
          </a:bodyPr>
          <a:lstStyle/>
          <a:p>
            <a:pPr marL="0" indent="0">
              <a:buNone/>
            </a:pPr>
            <a:r>
              <a:rPr lang="en-US" sz="2800" dirty="0">
                <a:latin typeface="Abadi" panose="020B0604020104020204" pitchFamily="34" charset="0"/>
              </a:rPr>
              <a:t>The technical studies are the reports that </a:t>
            </a:r>
            <a:r>
              <a:rPr lang="en-US" sz="2800" b="1" dirty="0">
                <a:solidFill>
                  <a:srgbClr val="0070C0"/>
                </a:solidFill>
                <a:latin typeface="Abadi" panose="020B0604020104020204" pitchFamily="34" charset="0"/>
              </a:rPr>
              <a:t>document the impacts to environmental resources.</a:t>
            </a:r>
            <a:r>
              <a:rPr lang="en-US" sz="2800" dirty="0">
                <a:latin typeface="Abadi" panose="020B0604020104020204" pitchFamily="34" charset="0"/>
              </a:rPr>
              <a:t> </a:t>
            </a:r>
          </a:p>
          <a:p>
            <a:pPr marL="0" indent="0" algn="ctr">
              <a:buNone/>
            </a:pPr>
            <a:r>
              <a:rPr lang="en-US" sz="2800" dirty="0">
                <a:latin typeface="Abadi" panose="020B0604020104020204" pitchFamily="34" charset="0"/>
              </a:rPr>
              <a:t>Impact(s) Documented = </a:t>
            </a:r>
            <a:r>
              <a:rPr lang="en-US" sz="2800" b="1" dirty="0">
                <a:solidFill>
                  <a:srgbClr val="0070C0"/>
                </a:solidFill>
                <a:latin typeface="Abadi" panose="020B0604020104020204" pitchFamily="34" charset="0"/>
              </a:rPr>
              <a:t>Assessment of Effect (AOE) Report </a:t>
            </a:r>
          </a:p>
          <a:p>
            <a:pPr lvl="1"/>
            <a:endParaRPr lang="en-US" sz="2800" dirty="0">
              <a:latin typeface="Abadi" panose="020B0604020104020204" pitchFamily="34" charset="0"/>
            </a:endParaRPr>
          </a:p>
          <a:p>
            <a:pPr marL="457200" lvl="1" indent="0">
              <a:buNone/>
            </a:pPr>
            <a:endParaRPr lang="en-US" sz="2800" dirty="0">
              <a:latin typeface="Abadi" panose="020B0604020104020204" pitchFamily="34" charset="0"/>
            </a:endParaRPr>
          </a:p>
          <a:p>
            <a:endParaRPr lang="en-US" sz="2800" dirty="0"/>
          </a:p>
        </p:txBody>
      </p:sp>
      <p:grpSp>
        <p:nvGrpSpPr>
          <p:cNvPr id="7" name="Group 6">
            <a:extLst>
              <a:ext uri="{FF2B5EF4-FFF2-40B4-BE49-F238E27FC236}">
                <a16:creationId xmlns:a16="http://schemas.microsoft.com/office/drawing/2014/main" id="{FE47B0F4-0896-9BD0-922D-704B9807B956}"/>
              </a:ext>
            </a:extLst>
          </p:cNvPr>
          <p:cNvGrpSpPr/>
          <p:nvPr/>
        </p:nvGrpSpPr>
        <p:grpSpPr>
          <a:xfrm>
            <a:off x="3103241" y="3983019"/>
            <a:ext cx="2143125" cy="1926252"/>
            <a:chOff x="2322899" y="3220361"/>
            <a:chExt cx="2143125" cy="1926252"/>
          </a:xfrm>
        </p:grpSpPr>
        <p:sp>
          <p:nvSpPr>
            <p:cNvPr id="8" name="Rectangle: Rounded Corners 7">
              <a:extLst>
                <a:ext uri="{FF2B5EF4-FFF2-40B4-BE49-F238E27FC236}">
                  <a16:creationId xmlns:a16="http://schemas.microsoft.com/office/drawing/2014/main" id="{B5895612-3FF8-F8F0-3185-04D65D4E32DC}"/>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4C619336-3699-7E89-4E55-971DFA0DD71B}"/>
                </a:ext>
              </a:extLst>
            </p:cNvPr>
            <p:cNvSpPr txBox="1"/>
            <p:nvPr/>
          </p:nvSpPr>
          <p:spPr>
            <a:xfrm>
              <a:off x="2322899" y="4623393"/>
              <a:ext cx="2143125" cy="523220"/>
            </a:xfrm>
            <a:prstGeom prst="rect">
              <a:avLst/>
            </a:prstGeom>
            <a:noFill/>
          </p:spPr>
          <p:txBody>
            <a:bodyPr wrap="square" rtlCol="0">
              <a:spAutoFit/>
            </a:bodyPr>
            <a:lstStyle/>
            <a:p>
              <a:pPr algn="ctr"/>
              <a:r>
                <a:rPr lang="en-US" sz="2800" dirty="0">
                  <a:latin typeface="Abadi" panose="020B0604020104020204" pitchFamily="34" charset="0"/>
                </a:rPr>
                <a:t>Ecology</a:t>
              </a:r>
            </a:p>
          </p:txBody>
        </p:sp>
        <p:pic>
          <p:nvPicPr>
            <p:cNvPr id="10" name="Graphic 9" descr="Fish with solid fill">
              <a:extLst>
                <a:ext uri="{FF2B5EF4-FFF2-40B4-BE49-F238E27FC236}">
                  <a16:creationId xmlns:a16="http://schemas.microsoft.com/office/drawing/2014/main" id="{5217DE33-6AD9-FE72-9716-BB95B9DC6AB2}"/>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24" name="Group 23">
            <a:extLst>
              <a:ext uri="{FF2B5EF4-FFF2-40B4-BE49-F238E27FC236}">
                <a16:creationId xmlns:a16="http://schemas.microsoft.com/office/drawing/2014/main" id="{9E3148A4-3B8D-88DF-14AA-6FE3E3B337DF}"/>
              </a:ext>
            </a:extLst>
          </p:cNvPr>
          <p:cNvGrpSpPr/>
          <p:nvPr/>
        </p:nvGrpSpPr>
        <p:grpSpPr>
          <a:xfrm>
            <a:off x="5849851" y="3983019"/>
            <a:ext cx="4162489" cy="2357139"/>
            <a:chOff x="5235897" y="4399618"/>
            <a:chExt cx="4162489" cy="2357139"/>
          </a:xfrm>
        </p:grpSpPr>
        <p:grpSp>
          <p:nvGrpSpPr>
            <p:cNvPr id="11" name="Group 10">
              <a:extLst>
                <a:ext uri="{FF2B5EF4-FFF2-40B4-BE49-F238E27FC236}">
                  <a16:creationId xmlns:a16="http://schemas.microsoft.com/office/drawing/2014/main" id="{509A2EAE-6E0A-0D45-AA7F-993BAC3E9639}"/>
                </a:ext>
              </a:extLst>
            </p:cNvPr>
            <p:cNvGrpSpPr/>
            <p:nvPr/>
          </p:nvGrpSpPr>
          <p:grpSpPr>
            <a:xfrm>
              <a:off x="5235897" y="4399618"/>
              <a:ext cx="4162489" cy="2357139"/>
              <a:chOff x="6429938" y="3220361"/>
              <a:chExt cx="4143948" cy="2357139"/>
            </a:xfrm>
          </p:grpSpPr>
          <p:sp>
            <p:nvSpPr>
              <p:cNvPr id="12" name="Rectangle: Rounded Corners 11">
                <a:extLst>
                  <a:ext uri="{FF2B5EF4-FFF2-40B4-BE49-F238E27FC236}">
                    <a16:creationId xmlns:a16="http://schemas.microsoft.com/office/drawing/2014/main" id="{4D855109-2223-7E4B-2055-5365EC677A86}"/>
                  </a:ext>
                </a:extLst>
              </p:cNvPr>
              <p:cNvSpPr/>
              <p:nvPr/>
            </p:nvSpPr>
            <p:spPr>
              <a:xfrm>
                <a:off x="7087013" y="3220361"/>
                <a:ext cx="273973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87D6AD65-6063-2702-20A5-B7FBE430CE7B}"/>
                  </a:ext>
                </a:extLst>
              </p:cNvPr>
              <p:cNvSpPr txBox="1"/>
              <p:nvPr/>
            </p:nvSpPr>
            <p:spPr>
              <a:xfrm>
                <a:off x="6429938" y="4623393"/>
                <a:ext cx="4143948" cy="954107"/>
              </a:xfrm>
              <a:prstGeom prst="rect">
                <a:avLst/>
              </a:prstGeom>
              <a:noFill/>
            </p:spPr>
            <p:txBody>
              <a:bodyPr wrap="square" rtlCol="0">
                <a:spAutoFit/>
              </a:bodyPr>
              <a:lstStyle/>
              <a:p>
                <a:pPr algn="ctr"/>
                <a:r>
                  <a:rPr lang="en-US" sz="2800" dirty="0">
                    <a:latin typeface="Abadi" panose="020B0604020104020204" pitchFamily="34" charset="0"/>
                  </a:rPr>
                  <a:t>Cultural Resources (History &amp; Archaeology)</a:t>
                </a:r>
              </a:p>
            </p:txBody>
          </p:sp>
          <p:pic>
            <p:nvPicPr>
              <p:cNvPr id="14" name="Graphic 13" descr="House with solid fill">
                <a:extLst>
                  <a:ext uri="{FF2B5EF4-FFF2-40B4-BE49-F238E27FC236}">
                    <a16:creationId xmlns:a16="http://schemas.microsoft.com/office/drawing/2014/main" id="{E379EEAB-90B3-02B7-765C-E2A77126DC06}"/>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7265607" y="3385289"/>
                <a:ext cx="914400" cy="914400"/>
              </a:xfrm>
              <a:prstGeom prst="rect">
                <a:avLst/>
              </a:prstGeom>
            </p:spPr>
          </p:pic>
        </p:grpSp>
        <p:pic>
          <p:nvPicPr>
            <p:cNvPr id="19" name="Graphic 18" descr="Labor with solid fill">
              <a:extLst>
                <a:ext uri="{FF2B5EF4-FFF2-40B4-BE49-F238E27FC236}">
                  <a16:creationId xmlns:a16="http://schemas.microsoft.com/office/drawing/2014/main" id="{A9546DCB-DCCD-56D5-5430-44AB81DCE3C6}"/>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7549089" y="4564546"/>
              <a:ext cx="914400" cy="914400"/>
            </a:xfrm>
            <a:prstGeom prst="rect">
              <a:avLst/>
            </a:prstGeom>
          </p:spPr>
        </p:pic>
        <p:cxnSp>
          <p:nvCxnSpPr>
            <p:cNvPr id="21" name="Straight Connector 20">
              <a:extLst>
                <a:ext uri="{FF2B5EF4-FFF2-40B4-BE49-F238E27FC236}">
                  <a16:creationId xmlns:a16="http://schemas.microsoft.com/office/drawing/2014/main" id="{AA58E808-5C35-3629-E2E3-17F8A07DD72B}"/>
                </a:ext>
              </a:extLst>
            </p:cNvPr>
            <p:cNvCxnSpPr>
              <a:cxnSpLocks/>
            </p:cNvCxnSpPr>
            <p:nvPr/>
          </p:nvCxnSpPr>
          <p:spPr>
            <a:xfrm flipH="1">
              <a:off x="6809633" y="4399618"/>
              <a:ext cx="1015018" cy="1303867"/>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304197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Environmental Studies: Technical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578155"/>
          </a:xfrm>
        </p:spPr>
        <p:txBody>
          <a:bodyPr>
            <a:normAutofit fontScale="92500" lnSpcReduction="10000"/>
          </a:bodyPr>
          <a:lstStyle/>
          <a:p>
            <a:pPr marL="457200" lvl="1" indent="0">
              <a:buNone/>
            </a:pPr>
            <a:r>
              <a:rPr lang="en-US" sz="3000" dirty="0">
                <a:latin typeface="Abadi" panose="020B0604020104020204" pitchFamily="34" charset="0"/>
              </a:rPr>
              <a:t>Technical Studies also include:</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grpSp>
        <p:nvGrpSpPr>
          <p:cNvPr id="7" name="Group 6">
            <a:extLst>
              <a:ext uri="{FF2B5EF4-FFF2-40B4-BE49-F238E27FC236}">
                <a16:creationId xmlns:a16="http://schemas.microsoft.com/office/drawing/2014/main" id="{28BD5AF2-3370-D7F2-B7E0-91965FCC2A69}"/>
              </a:ext>
            </a:extLst>
          </p:cNvPr>
          <p:cNvGrpSpPr/>
          <p:nvPr/>
        </p:nvGrpSpPr>
        <p:grpSpPr>
          <a:xfrm>
            <a:off x="3416749" y="3290687"/>
            <a:ext cx="2143125" cy="1932279"/>
            <a:chOff x="2322899" y="3220361"/>
            <a:chExt cx="2143125" cy="1932279"/>
          </a:xfrm>
        </p:grpSpPr>
        <p:sp>
          <p:nvSpPr>
            <p:cNvPr id="8" name="Rectangle: Rounded Corners 7">
              <a:extLst>
                <a:ext uri="{FF2B5EF4-FFF2-40B4-BE49-F238E27FC236}">
                  <a16:creationId xmlns:a16="http://schemas.microsoft.com/office/drawing/2014/main" id="{E18460B1-ADAF-B2E0-C886-0AE24AD0B561}"/>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9" name="TextBox 8">
              <a:extLst>
                <a:ext uri="{FF2B5EF4-FFF2-40B4-BE49-F238E27FC236}">
                  <a16:creationId xmlns:a16="http://schemas.microsoft.com/office/drawing/2014/main" id="{1FD2B306-73BA-C3AA-E793-E8F6CC2AFC29}"/>
                </a:ext>
              </a:extLst>
            </p:cNvPr>
            <p:cNvSpPr txBox="1"/>
            <p:nvPr/>
          </p:nvSpPr>
          <p:spPr>
            <a:xfrm>
              <a:off x="2322899" y="4629420"/>
              <a:ext cx="2143125" cy="523220"/>
            </a:xfrm>
            <a:prstGeom prst="rect">
              <a:avLst/>
            </a:prstGeom>
            <a:noFill/>
          </p:spPr>
          <p:txBody>
            <a:bodyPr wrap="square" rtlCol="0">
              <a:spAutoFit/>
            </a:bodyPr>
            <a:lstStyle/>
            <a:p>
              <a:pPr algn="ctr"/>
              <a:r>
                <a:rPr lang="en-US" sz="2800" dirty="0">
                  <a:latin typeface="Abadi" panose="020B0604020104020204" pitchFamily="34" charset="0"/>
                </a:rPr>
                <a:t>Air Study</a:t>
              </a:r>
            </a:p>
          </p:txBody>
        </p:sp>
        <p:pic>
          <p:nvPicPr>
            <p:cNvPr id="10" name="Graphic 9" descr="Cloud with solid fill">
              <a:extLst>
                <a:ext uri="{FF2B5EF4-FFF2-40B4-BE49-F238E27FC236}">
                  <a16:creationId xmlns:a16="http://schemas.microsoft.com/office/drawing/2014/main" id="{C9F12383-5A63-1BEC-CE40-0387711938F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1" name="Group 10">
            <a:extLst>
              <a:ext uri="{FF2B5EF4-FFF2-40B4-BE49-F238E27FC236}">
                <a16:creationId xmlns:a16="http://schemas.microsoft.com/office/drawing/2014/main" id="{53F66986-91D3-5429-DBC7-3D87901A12F3}"/>
              </a:ext>
            </a:extLst>
          </p:cNvPr>
          <p:cNvGrpSpPr/>
          <p:nvPr/>
        </p:nvGrpSpPr>
        <p:grpSpPr>
          <a:xfrm>
            <a:off x="6095999" y="3290687"/>
            <a:ext cx="2143125" cy="1932279"/>
            <a:chOff x="2393931" y="3220361"/>
            <a:chExt cx="2143125" cy="1932279"/>
          </a:xfrm>
        </p:grpSpPr>
        <p:sp>
          <p:nvSpPr>
            <p:cNvPr id="12" name="Rectangle: Rounded Corners 11">
              <a:extLst>
                <a:ext uri="{FF2B5EF4-FFF2-40B4-BE49-F238E27FC236}">
                  <a16:creationId xmlns:a16="http://schemas.microsoft.com/office/drawing/2014/main" id="{02DE682D-AE89-0BF5-9554-3A8B6D6510E8}"/>
                </a:ext>
              </a:extLst>
            </p:cNvPr>
            <p:cNvSpPr/>
            <p:nvPr/>
          </p:nvSpPr>
          <p:spPr>
            <a:xfrm>
              <a:off x="2758669" y="3220361"/>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3" name="TextBox 12">
              <a:extLst>
                <a:ext uri="{FF2B5EF4-FFF2-40B4-BE49-F238E27FC236}">
                  <a16:creationId xmlns:a16="http://schemas.microsoft.com/office/drawing/2014/main" id="{9E593591-1BCF-627D-3B2E-0A1628A62886}"/>
                </a:ext>
              </a:extLst>
            </p:cNvPr>
            <p:cNvSpPr txBox="1"/>
            <p:nvPr/>
          </p:nvSpPr>
          <p:spPr>
            <a:xfrm>
              <a:off x="2393931" y="4629420"/>
              <a:ext cx="2143125" cy="523220"/>
            </a:xfrm>
            <a:prstGeom prst="rect">
              <a:avLst/>
            </a:prstGeom>
            <a:noFill/>
          </p:spPr>
          <p:txBody>
            <a:bodyPr wrap="square" rtlCol="0">
              <a:spAutoFit/>
            </a:bodyPr>
            <a:lstStyle/>
            <a:p>
              <a:pPr algn="ctr"/>
              <a:r>
                <a:rPr lang="en-US" sz="2800" dirty="0">
                  <a:latin typeface="Abadi" panose="020B0604020104020204" pitchFamily="34" charset="0"/>
                </a:rPr>
                <a:t>Noise Study</a:t>
              </a:r>
            </a:p>
          </p:txBody>
        </p:sp>
        <p:pic>
          <p:nvPicPr>
            <p:cNvPr id="14" name="Graphic 13" descr="Sound Medium with solid fill">
              <a:extLst>
                <a:ext uri="{FF2B5EF4-FFF2-40B4-BE49-F238E27FC236}">
                  <a16:creationId xmlns:a16="http://schemas.microsoft.com/office/drawing/2014/main" id="{DED3C1FA-422F-1254-594A-EAAF3A1B2282}"/>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915831" y="3399577"/>
              <a:ext cx="914400" cy="914400"/>
            </a:xfrm>
            <a:prstGeom prst="rect">
              <a:avLst/>
            </a:prstGeom>
          </p:spPr>
        </p:pic>
      </p:grpSp>
      <p:sp>
        <p:nvSpPr>
          <p:cNvPr id="15" name="Content Placeholder 2">
            <a:extLst>
              <a:ext uri="{FF2B5EF4-FFF2-40B4-BE49-F238E27FC236}">
                <a16:creationId xmlns:a16="http://schemas.microsoft.com/office/drawing/2014/main" id="{9B89D36B-B293-1889-33B9-2013F2ED0FCA}"/>
              </a:ext>
            </a:extLst>
          </p:cNvPr>
          <p:cNvSpPr txBox="1">
            <a:spLocks/>
          </p:cNvSpPr>
          <p:nvPr/>
        </p:nvSpPr>
        <p:spPr>
          <a:xfrm>
            <a:off x="2590804" y="5575032"/>
            <a:ext cx="9601196" cy="578155"/>
          </a:xfrm>
          <a:prstGeom prst="rect">
            <a:avLst/>
          </a:prstGeom>
        </p:spPr>
        <p:txBody>
          <a:bodyPr vert="horz" lIns="91440" tIns="45720" rIns="91440" bIns="45720" rtlCol="0" anchor="t">
            <a:normAutofit fontScale="92500" lnSpcReduction="10000"/>
          </a:bodyPr>
          <a:lstStyle>
            <a:lvl1pPr marL="285750" indent="-285750" algn="l" defTabSz="457200" rtl="0" eaLnBrk="1" latinLnBrk="0" hangingPunct="1">
              <a:spcBef>
                <a:spcPct val="20000"/>
              </a:spcBef>
              <a:spcAft>
                <a:spcPts val="600"/>
              </a:spcAft>
              <a:buClr>
                <a:schemeClr val="accent1"/>
              </a:buClr>
              <a:buSzPct val="115000"/>
              <a:buFont typeface="Arial"/>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a:buChar char="•"/>
              <a:defRPr sz="1400" kern="1200" cap="none">
                <a:solidFill>
                  <a:schemeClr val="tx1">
                    <a:lumMod val="85000"/>
                    <a:lumOff val="15000"/>
                  </a:schemeClr>
                </a:solidFill>
                <a:effectLst/>
                <a:latin typeface="+mn-lt"/>
                <a:ea typeface="+mn-ea"/>
                <a:cs typeface="+mn-cs"/>
              </a:defRPr>
            </a:lvl9pPr>
          </a:lstStyle>
          <a:p>
            <a:pPr marL="457200" lvl="1" indent="0">
              <a:buFont typeface="Arial"/>
              <a:buNone/>
            </a:pPr>
            <a:r>
              <a:rPr lang="en-US" sz="3000" dirty="0">
                <a:latin typeface="Abadi" panose="020B0604020104020204" pitchFamily="34" charset="0"/>
              </a:rPr>
              <a:t>Air &amp; Noise do </a:t>
            </a:r>
            <a:r>
              <a:rPr lang="en-US" sz="3000" b="1" dirty="0">
                <a:solidFill>
                  <a:srgbClr val="C00000"/>
                </a:solidFill>
                <a:latin typeface="Abadi" panose="020B0604020104020204" pitchFamily="34" charset="0"/>
              </a:rPr>
              <a:t>NOT</a:t>
            </a:r>
            <a:r>
              <a:rPr lang="en-US" sz="3000" dirty="0">
                <a:latin typeface="Abadi" panose="020B0604020104020204" pitchFamily="34" charset="0"/>
              </a:rPr>
              <a:t> have an AOE report.</a:t>
            </a:r>
            <a:endParaRPr lang="en-US" dirty="0">
              <a:latin typeface="Abadi" panose="020B0604020104020204" pitchFamily="34" charset="0"/>
            </a:endParaRPr>
          </a:p>
          <a:p>
            <a:pPr marL="457200" lvl="1" indent="0">
              <a:buFont typeface="Arial"/>
              <a:buNone/>
            </a:pPr>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2560100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7"/>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10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B54FE3E-A5C6-41ED-838C-C55B452A7B9B}"/>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26B3B427-9703-4924-AB9F-58214C060A0E}"/>
              </a:ext>
            </a:extLst>
          </p:cNvPr>
          <p:cNvSpPr/>
          <p:nvPr/>
        </p:nvSpPr>
        <p:spPr>
          <a:xfrm>
            <a:off x="470647" y="457200"/>
            <a:ext cx="11228293" cy="594360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C0DA2717-FDF6-4ABD-9AB2-BD8F30392B15}"/>
              </a:ext>
            </a:extLst>
          </p:cNvPr>
          <p:cNvSpPr/>
          <p:nvPr/>
        </p:nvSpPr>
        <p:spPr>
          <a:xfrm>
            <a:off x="1183341" y="2801022"/>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Resource ID Complete </a:t>
            </a:r>
          </a:p>
        </p:txBody>
      </p:sp>
      <p:sp>
        <p:nvSpPr>
          <p:cNvPr id="7" name="Callout: Bent Line 6">
            <a:extLst>
              <a:ext uri="{FF2B5EF4-FFF2-40B4-BE49-F238E27FC236}">
                <a16:creationId xmlns:a16="http://schemas.microsoft.com/office/drawing/2014/main" id="{94680963-4F63-4556-AC7F-8B8FC8C1098B}"/>
              </a:ext>
            </a:extLst>
          </p:cNvPr>
          <p:cNvSpPr/>
          <p:nvPr/>
        </p:nvSpPr>
        <p:spPr>
          <a:xfrm>
            <a:off x="2033194" y="4518910"/>
            <a:ext cx="1424493" cy="1147883"/>
          </a:xfrm>
          <a:prstGeom prst="borderCallout2">
            <a:avLst>
              <a:gd name="adj1" fmla="val 18750"/>
              <a:gd name="adj2" fmla="val -8333"/>
              <a:gd name="adj3" fmla="val 18750"/>
              <a:gd name="adj4" fmla="val -16667"/>
              <a:gd name="adj5" fmla="val -36321"/>
              <a:gd name="adj6" fmla="val -24011"/>
            </a:avLst>
          </a:prstGeom>
          <a:ln>
            <a:solidFill>
              <a:schemeClr val="tx1"/>
            </a:solid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r>
              <a:rPr lang="en-US" dirty="0"/>
              <a:t>Generally completed prior to CR approval</a:t>
            </a:r>
          </a:p>
        </p:txBody>
      </p:sp>
      <p:sp>
        <p:nvSpPr>
          <p:cNvPr id="8" name="Rectangle 7">
            <a:extLst>
              <a:ext uri="{FF2B5EF4-FFF2-40B4-BE49-F238E27FC236}">
                <a16:creationId xmlns:a16="http://schemas.microsoft.com/office/drawing/2014/main" id="{82E880EB-77D7-4053-B004-8E12F6006003}"/>
              </a:ext>
            </a:extLst>
          </p:cNvPr>
          <p:cNvSpPr/>
          <p:nvPr/>
        </p:nvSpPr>
        <p:spPr>
          <a:xfrm>
            <a:off x="2844501" y="2801021"/>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Hold A3M </a:t>
            </a:r>
          </a:p>
        </p:txBody>
      </p:sp>
      <p:sp>
        <p:nvSpPr>
          <p:cNvPr id="9" name="Rectangle 8">
            <a:extLst>
              <a:ext uri="{FF2B5EF4-FFF2-40B4-BE49-F238E27FC236}">
                <a16:creationId xmlns:a16="http://schemas.microsoft.com/office/drawing/2014/main" id="{3C7C4AC2-C174-40A2-8C58-2AA0819E32FE}"/>
              </a:ext>
            </a:extLst>
          </p:cNvPr>
          <p:cNvSpPr/>
          <p:nvPr/>
        </p:nvSpPr>
        <p:spPr>
          <a:xfrm>
            <a:off x="4505661" y="2801020"/>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Provide Plans to Start Technical Studies</a:t>
            </a:r>
          </a:p>
        </p:txBody>
      </p:sp>
      <p:sp>
        <p:nvSpPr>
          <p:cNvPr id="10" name="Rectangle 9">
            <a:extLst>
              <a:ext uri="{FF2B5EF4-FFF2-40B4-BE49-F238E27FC236}">
                <a16:creationId xmlns:a16="http://schemas.microsoft.com/office/drawing/2014/main" id="{9B788787-48CB-4129-8BCD-14EBF1470EAC}"/>
              </a:ext>
            </a:extLst>
          </p:cNvPr>
          <p:cNvSpPr/>
          <p:nvPr/>
        </p:nvSpPr>
        <p:spPr>
          <a:xfrm>
            <a:off x="6156508" y="1371166"/>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Conduct Air &amp; Noise Studies</a:t>
            </a:r>
          </a:p>
        </p:txBody>
      </p:sp>
      <p:sp>
        <p:nvSpPr>
          <p:cNvPr id="11" name="Rectangle 10">
            <a:extLst>
              <a:ext uri="{FF2B5EF4-FFF2-40B4-BE49-F238E27FC236}">
                <a16:creationId xmlns:a16="http://schemas.microsoft.com/office/drawing/2014/main" id="{1F9E22F6-9CE6-4213-8544-1E7E44A1A289}"/>
              </a:ext>
            </a:extLst>
          </p:cNvPr>
          <p:cNvSpPr/>
          <p:nvPr/>
        </p:nvSpPr>
        <p:spPr>
          <a:xfrm>
            <a:off x="6156508" y="2801018"/>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Cultural Resources AOE</a:t>
            </a:r>
          </a:p>
        </p:txBody>
      </p:sp>
      <p:sp>
        <p:nvSpPr>
          <p:cNvPr id="12" name="Rectangle 11">
            <a:extLst>
              <a:ext uri="{FF2B5EF4-FFF2-40B4-BE49-F238E27FC236}">
                <a16:creationId xmlns:a16="http://schemas.microsoft.com/office/drawing/2014/main" id="{4F319C06-8F98-407E-97D3-89E66FF58186}"/>
              </a:ext>
            </a:extLst>
          </p:cNvPr>
          <p:cNvSpPr/>
          <p:nvPr/>
        </p:nvSpPr>
        <p:spPr>
          <a:xfrm>
            <a:off x="6156508" y="4216400"/>
            <a:ext cx="1226372" cy="1255955"/>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tx1"/>
                </a:solidFill>
              </a:rPr>
              <a:t>Ecology AOE</a:t>
            </a:r>
          </a:p>
        </p:txBody>
      </p:sp>
      <p:sp>
        <p:nvSpPr>
          <p:cNvPr id="13" name="Rectangle 12">
            <a:extLst>
              <a:ext uri="{FF2B5EF4-FFF2-40B4-BE49-F238E27FC236}">
                <a16:creationId xmlns:a16="http://schemas.microsoft.com/office/drawing/2014/main" id="{CC5E77B8-7440-41C1-A9F4-227335F6491B}"/>
              </a:ext>
            </a:extLst>
          </p:cNvPr>
          <p:cNvSpPr/>
          <p:nvPr/>
        </p:nvSpPr>
        <p:spPr>
          <a:xfrm>
            <a:off x="7817668" y="2801018"/>
            <a:ext cx="1485900"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bg1"/>
                </a:solidFill>
              </a:rPr>
              <a:t>Agency Concurrence</a:t>
            </a:r>
          </a:p>
        </p:txBody>
      </p:sp>
      <p:sp>
        <p:nvSpPr>
          <p:cNvPr id="14" name="Rectangle 13">
            <a:extLst>
              <a:ext uri="{FF2B5EF4-FFF2-40B4-BE49-F238E27FC236}">
                <a16:creationId xmlns:a16="http://schemas.microsoft.com/office/drawing/2014/main" id="{52B7DEDE-6852-42B2-85D6-B56D83942809}"/>
              </a:ext>
            </a:extLst>
          </p:cNvPr>
          <p:cNvSpPr/>
          <p:nvPr/>
        </p:nvSpPr>
        <p:spPr>
          <a:xfrm>
            <a:off x="9719978" y="2801018"/>
            <a:ext cx="1226372"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Receive OES Permission to Request PFPR</a:t>
            </a:r>
          </a:p>
        </p:txBody>
      </p:sp>
      <p:sp>
        <p:nvSpPr>
          <p:cNvPr id="15" name="Arrow: Right 14">
            <a:extLst>
              <a:ext uri="{FF2B5EF4-FFF2-40B4-BE49-F238E27FC236}">
                <a16:creationId xmlns:a16="http://schemas.microsoft.com/office/drawing/2014/main" id="{C3391483-116E-4A03-9E65-998F3A892FAA}"/>
              </a:ext>
            </a:extLst>
          </p:cNvPr>
          <p:cNvSpPr/>
          <p:nvPr/>
        </p:nvSpPr>
        <p:spPr>
          <a:xfrm>
            <a:off x="2409713" y="3429000"/>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Arrow: Right 15">
            <a:extLst>
              <a:ext uri="{FF2B5EF4-FFF2-40B4-BE49-F238E27FC236}">
                <a16:creationId xmlns:a16="http://schemas.microsoft.com/office/drawing/2014/main" id="{32D1E081-05E1-49B3-920F-78ED35DDCA94}"/>
              </a:ext>
            </a:extLst>
          </p:cNvPr>
          <p:cNvSpPr/>
          <p:nvPr/>
        </p:nvSpPr>
        <p:spPr>
          <a:xfrm>
            <a:off x="4070873" y="3429000"/>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899F3A45-2846-451E-9BC0-C665A27B4FE3}"/>
              </a:ext>
            </a:extLst>
          </p:cNvPr>
          <p:cNvSpPr/>
          <p:nvPr/>
        </p:nvSpPr>
        <p:spPr>
          <a:xfrm>
            <a:off x="5720826" y="339174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1C945628-216E-475B-9B7C-1DEABD681360}"/>
              </a:ext>
            </a:extLst>
          </p:cNvPr>
          <p:cNvSpPr/>
          <p:nvPr/>
        </p:nvSpPr>
        <p:spPr>
          <a:xfrm>
            <a:off x="7382880" y="339174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411CBD99-F1E3-4E9A-873F-3F4B3110CBC7}"/>
              </a:ext>
            </a:extLst>
          </p:cNvPr>
          <p:cNvSpPr/>
          <p:nvPr/>
        </p:nvSpPr>
        <p:spPr>
          <a:xfrm>
            <a:off x="9276005" y="3391747"/>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879D277D-CB23-44CA-B626-534BBD78104F}"/>
              </a:ext>
            </a:extLst>
          </p:cNvPr>
          <p:cNvSpPr txBox="1"/>
          <p:nvPr/>
        </p:nvSpPr>
        <p:spPr>
          <a:xfrm>
            <a:off x="2033194" y="485730"/>
            <a:ext cx="8536637" cy="646331"/>
          </a:xfrm>
          <a:prstGeom prst="rect">
            <a:avLst/>
          </a:prstGeom>
          <a:noFill/>
        </p:spPr>
        <p:txBody>
          <a:bodyPr wrap="square" rtlCol="0">
            <a:spAutoFit/>
          </a:bodyPr>
          <a:lstStyle/>
          <a:p>
            <a:r>
              <a:rPr lang="en-US" sz="3600" b="1" dirty="0"/>
              <a:t>Environmental Process: Technical Studies</a:t>
            </a:r>
          </a:p>
        </p:txBody>
      </p:sp>
      <p:sp>
        <p:nvSpPr>
          <p:cNvPr id="23" name="TextBox 22">
            <a:extLst>
              <a:ext uri="{FF2B5EF4-FFF2-40B4-BE49-F238E27FC236}">
                <a16:creationId xmlns:a16="http://schemas.microsoft.com/office/drawing/2014/main" id="{445389CB-915C-50D4-62FF-E866808C3919}"/>
              </a:ext>
            </a:extLst>
          </p:cNvPr>
          <p:cNvSpPr txBox="1"/>
          <p:nvPr/>
        </p:nvSpPr>
        <p:spPr>
          <a:xfrm>
            <a:off x="5520208" y="5739367"/>
            <a:ext cx="3519289" cy="461665"/>
          </a:xfrm>
          <a:prstGeom prst="rect">
            <a:avLst/>
          </a:prstGeom>
          <a:noFill/>
        </p:spPr>
        <p:txBody>
          <a:bodyPr wrap="square" rtlCol="0">
            <a:spAutoFit/>
          </a:bodyPr>
          <a:lstStyle/>
          <a:p>
            <a:r>
              <a:rPr lang="en-US" sz="2400" b="1" dirty="0"/>
              <a:t>Technical Studies</a:t>
            </a:r>
          </a:p>
        </p:txBody>
      </p:sp>
      <p:sp>
        <p:nvSpPr>
          <p:cNvPr id="24" name="Arrow: Right 23">
            <a:extLst>
              <a:ext uri="{FF2B5EF4-FFF2-40B4-BE49-F238E27FC236}">
                <a16:creationId xmlns:a16="http://schemas.microsoft.com/office/drawing/2014/main" id="{6FE1D152-ECF7-2B73-B737-AF5E0337432B}"/>
              </a:ext>
            </a:extLst>
          </p:cNvPr>
          <p:cNvSpPr/>
          <p:nvPr/>
        </p:nvSpPr>
        <p:spPr>
          <a:xfrm rot="18947372">
            <a:off x="7266977" y="4455811"/>
            <a:ext cx="963593" cy="169271"/>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5" name="Arrow: Right 24">
            <a:extLst>
              <a:ext uri="{FF2B5EF4-FFF2-40B4-BE49-F238E27FC236}">
                <a16:creationId xmlns:a16="http://schemas.microsoft.com/office/drawing/2014/main" id="{AF737D8D-8BAB-29F7-361B-77AB71AF7E85}"/>
              </a:ext>
            </a:extLst>
          </p:cNvPr>
          <p:cNvSpPr/>
          <p:nvPr/>
        </p:nvSpPr>
        <p:spPr>
          <a:xfrm>
            <a:off x="7369203" y="1718284"/>
            <a:ext cx="434788" cy="217842"/>
          </a:xfrm>
          <a:prstGeom prst="rightArrow">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06E84668-C3FF-F54D-ACDB-67F349FD17F4}"/>
              </a:ext>
            </a:extLst>
          </p:cNvPr>
          <p:cNvSpPr/>
          <p:nvPr/>
        </p:nvSpPr>
        <p:spPr>
          <a:xfrm>
            <a:off x="7817668" y="1294595"/>
            <a:ext cx="1485900" cy="1255955"/>
          </a:xfrm>
          <a:prstGeom prst="rect">
            <a:avLst/>
          </a:prstGeom>
          <a:solidFill>
            <a:srgbClr val="00B05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b="1" dirty="0">
                <a:solidFill>
                  <a:schemeClr val="bg1"/>
                </a:solidFill>
              </a:rPr>
              <a:t>OES Approval</a:t>
            </a:r>
          </a:p>
        </p:txBody>
      </p:sp>
      <p:sp>
        <p:nvSpPr>
          <p:cNvPr id="22" name="Rectangle 21">
            <a:extLst>
              <a:ext uri="{FF2B5EF4-FFF2-40B4-BE49-F238E27FC236}">
                <a16:creationId xmlns:a16="http://schemas.microsoft.com/office/drawing/2014/main" id="{D5F426D7-90C8-8E4C-D417-54ABA982CBD4}"/>
              </a:ext>
            </a:extLst>
          </p:cNvPr>
          <p:cNvSpPr/>
          <p:nvPr/>
        </p:nvSpPr>
        <p:spPr>
          <a:xfrm>
            <a:off x="5826034" y="1191208"/>
            <a:ext cx="1787917" cy="4475586"/>
          </a:xfrm>
          <a:prstGeom prst="rect">
            <a:avLst/>
          </a:prstGeom>
          <a:noFill/>
          <a:ln w="101600">
            <a:solidFill>
              <a:srgbClr val="FFFF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09179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grpId="0" nodeType="clickEffect">
                                  <p:stCondLst>
                                    <p:cond delay="0"/>
                                  </p:stCondLst>
                                  <p:childTnLst>
                                    <p:animEffect transition="out" filter="fade">
                                      <p:cBhvr>
                                        <p:cTn id="6" dur="1000" tmFilter="0, 0; .2, .5; .8, .5; 1, 0"/>
                                        <p:tgtEl>
                                          <p:spTgt spid="10"/>
                                        </p:tgtEl>
                                      </p:cBhvr>
                                    </p:animEffect>
                                    <p:animScale>
                                      <p:cBhvr>
                                        <p:cTn id="7" dur="500" autoRev="1" fill="hold"/>
                                        <p:tgtEl>
                                          <p:spTgt spid="10"/>
                                        </p:tgtEl>
                                      </p:cBhvr>
                                      <p:by x="105000" y="105000"/>
                                    </p:animScale>
                                  </p:childTnLst>
                                </p:cTn>
                              </p:par>
                              <p:par>
                                <p:cTn id="8" presetID="26" presetClass="emph" presetSubtype="0" fill="hold" grpId="0" nodeType="withEffect">
                                  <p:stCondLst>
                                    <p:cond delay="0"/>
                                  </p:stCondLst>
                                  <p:childTnLst>
                                    <p:animEffect transition="out" filter="fade">
                                      <p:cBhvr>
                                        <p:cTn id="9" dur="1000" tmFilter="0, 0; .2, .5; .8, .5; 1, 0"/>
                                        <p:tgtEl>
                                          <p:spTgt spid="11"/>
                                        </p:tgtEl>
                                      </p:cBhvr>
                                    </p:animEffect>
                                    <p:animScale>
                                      <p:cBhvr>
                                        <p:cTn id="10" dur="500" autoRev="1" fill="hold"/>
                                        <p:tgtEl>
                                          <p:spTgt spid="11"/>
                                        </p:tgtEl>
                                      </p:cBhvr>
                                      <p:by x="105000" y="105000"/>
                                    </p:animScale>
                                  </p:childTnLst>
                                </p:cTn>
                              </p:par>
                              <p:par>
                                <p:cTn id="11" presetID="26" presetClass="emph" presetSubtype="0" fill="hold" grpId="0" nodeType="withEffect">
                                  <p:stCondLst>
                                    <p:cond delay="0"/>
                                  </p:stCondLst>
                                  <p:childTnLst>
                                    <p:animEffect transition="out" filter="fade">
                                      <p:cBhvr>
                                        <p:cTn id="12" dur="1000" tmFilter="0, 0; .2, .5; .8, .5; 1, 0"/>
                                        <p:tgtEl>
                                          <p:spTgt spid="12"/>
                                        </p:tgtEl>
                                      </p:cBhvr>
                                    </p:animEffect>
                                    <p:animScale>
                                      <p:cBhvr>
                                        <p:cTn id="13" dur="500" autoRev="1" fill="hold"/>
                                        <p:tgtEl>
                                          <p:spTgt spid="12"/>
                                        </p:tgtEl>
                                      </p:cBhvr>
                                      <p:by x="105000" y="105000"/>
                                    </p:animScale>
                                  </p:childTnLst>
                                </p:cTn>
                              </p:par>
                              <p:par>
                                <p:cTn id="14" presetID="1" presetClass="entr" presetSubtype="0" fill="hold" grpId="0" nodeType="withEffect">
                                  <p:stCondLst>
                                    <p:cond delay="0"/>
                                  </p:stCondLst>
                                  <p:childTnLst>
                                    <p:set>
                                      <p:cBhvr>
                                        <p:cTn id="15" dur="1" fill="hold">
                                          <p:stCondLst>
                                            <p:cond delay="0"/>
                                          </p:stCondLst>
                                        </p:cTn>
                                        <p:tgtEl>
                                          <p:spTgt spid="22"/>
                                        </p:tgtEl>
                                        <p:attrNameLst>
                                          <p:attrName>style.visibility</p:attrName>
                                        </p:attrNameLst>
                                      </p:cBhvr>
                                      <p:to>
                                        <p:strVal val="visible"/>
                                      </p:to>
                                    </p:set>
                                  </p:childTnLst>
                                </p:cTn>
                              </p:par>
                              <p:par>
                                <p:cTn id="16" presetID="1" presetClass="entr" presetSubtype="0"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23" grpId="0"/>
      <p:bldP spid="2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Studies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858372" y="2019049"/>
            <a:ext cx="9601196" cy="3923681"/>
          </a:xfrm>
        </p:spPr>
        <p:txBody>
          <a:bodyPr>
            <a:normAutofit/>
          </a:bodyPr>
          <a:lstStyle/>
          <a:p>
            <a:pPr marL="0" indent="0">
              <a:buNone/>
            </a:pPr>
            <a:endParaRPr lang="en-US" sz="2800" dirty="0">
              <a:solidFill>
                <a:srgbClr val="0070C0"/>
              </a:solidFill>
              <a:latin typeface="Abadi" panose="020B0604020104020204" pitchFamily="34" charset="0"/>
            </a:endParaRPr>
          </a:p>
          <a:p>
            <a:pPr marL="457200" lvl="1" indent="0">
              <a:buNone/>
            </a:pPr>
            <a:r>
              <a:rPr lang="en-US" sz="2800" dirty="0">
                <a:solidFill>
                  <a:srgbClr val="0070C0"/>
                </a:solidFill>
                <a:latin typeface="Abadi" panose="020B0604020104020204" pitchFamily="34" charset="0"/>
              </a:rPr>
              <a:t>The purpose of the A3M meeting is to discuss potential design solutions to avoid or minimize impacts to environmental resources. </a:t>
            </a:r>
          </a:p>
          <a:p>
            <a:pPr marL="0" indent="0">
              <a:buNone/>
            </a:pPr>
            <a:endParaRPr lang="en-US" dirty="0"/>
          </a:p>
          <a:p>
            <a:pPr marL="457200" lvl="1" indent="0">
              <a:buNone/>
            </a:pPr>
            <a:endParaRPr lang="en-US" dirty="0"/>
          </a:p>
        </p:txBody>
      </p:sp>
      <p:pic>
        <p:nvPicPr>
          <p:cNvPr id="5" name="Graphic 4" descr="Classroom with solid fill">
            <a:extLst>
              <a:ext uri="{FF2B5EF4-FFF2-40B4-BE49-F238E27FC236}">
                <a16:creationId xmlns:a16="http://schemas.microsoft.com/office/drawing/2014/main" id="{70248039-21C9-38AE-F139-F7FF9F0D6DA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43298" y="1176865"/>
            <a:ext cx="914400" cy="914400"/>
          </a:xfrm>
          <a:prstGeom prst="rect">
            <a:avLst/>
          </a:prstGeom>
        </p:spPr>
      </p:pic>
      <p:sp>
        <p:nvSpPr>
          <p:cNvPr id="4" name="TextBox 3">
            <a:extLst>
              <a:ext uri="{FF2B5EF4-FFF2-40B4-BE49-F238E27FC236}">
                <a16:creationId xmlns:a16="http://schemas.microsoft.com/office/drawing/2014/main" id="{C5712D02-7A77-C56E-1931-1B4759D94948}"/>
              </a:ext>
            </a:extLst>
          </p:cNvPr>
          <p:cNvSpPr txBox="1"/>
          <p:nvPr/>
        </p:nvSpPr>
        <p:spPr>
          <a:xfrm flipH="1">
            <a:off x="6957892" y="4572002"/>
            <a:ext cx="1473927"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9" name="TextBox 8">
            <a:extLst>
              <a:ext uri="{FF2B5EF4-FFF2-40B4-BE49-F238E27FC236}">
                <a16:creationId xmlns:a16="http://schemas.microsoft.com/office/drawing/2014/main" id="{6C96EEE1-887D-CFA2-FEA6-AB8C52486EF0}"/>
              </a:ext>
            </a:extLst>
          </p:cNvPr>
          <p:cNvSpPr txBox="1"/>
          <p:nvPr/>
        </p:nvSpPr>
        <p:spPr>
          <a:xfrm flipH="1">
            <a:off x="3843489" y="4572002"/>
            <a:ext cx="1473927"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34C2E244-651C-F0BC-3BC7-ABA2AFC5B65F}"/>
              </a:ext>
            </a:extLst>
          </p:cNvPr>
          <p:cNvSpPr txBox="1"/>
          <p:nvPr/>
        </p:nvSpPr>
        <p:spPr>
          <a:xfrm flipH="1">
            <a:off x="5588468" y="4572001"/>
            <a:ext cx="1473927" cy="646331"/>
          </a:xfrm>
          <a:prstGeom prst="rect">
            <a:avLst/>
          </a:prstGeom>
          <a:noFill/>
        </p:spPr>
        <p:txBody>
          <a:bodyPr wrap="square" rtlCol="0">
            <a:spAutoFit/>
          </a:bodyPr>
          <a:lstStyle/>
          <a:p>
            <a:r>
              <a:rPr lang="en-US" sz="3600" dirty="0">
                <a:latin typeface="Abadi" panose="020B0604020104020204" pitchFamily="34" charset="0"/>
              </a:rPr>
              <a:t>or</a:t>
            </a:r>
          </a:p>
        </p:txBody>
      </p:sp>
    </p:spTree>
    <p:extLst>
      <p:ext uri="{BB962C8B-B14F-4D97-AF65-F5344CB8AC3E}">
        <p14:creationId xmlns:p14="http://schemas.microsoft.com/office/powerpoint/2010/main" val="315812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Environmental Studies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2800" dirty="0">
                <a:solidFill>
                  <a:srgbClr val="0070C0"/>
                </a:solidFill>
                <a:latin typeface="Abadi" panose="020B0604020104020204" pitchFamily="34" charset="0"/>
              </a:rPr>
              <a:t>After A3M is held, what environmental work happens?</a:t>
            </a:r>
          </a:p>
          <a:p>
            <a:pPr marL="0" indent="0">
              <a:buNone/>
            </a:pPr>
            <a:r>
              <a:rPr lang="en-US" sz="2800" dirty="0">
                <a:latin typeface="Abadi" panose="020B0604020104020204" pitchFamily="34" charset="0"/>
              </a:rPr>
              <a:t>A. Preliminary Design</a:t>
            </a:r>
          </a:p>
          <a:p>
            <a:pPr marL="0" indent="0">
              <a:buNone/>
            </a:pPr>
            <a:r>
              <a:rPr lang="en-US" sz="2800" dirty="0">
                <a:latin typeface="Abadi" panose="020B0604020104020204" pitchFamily="34" charset="0"/>
              </a:rPr>
              <a:t>B. Agency Approval</a:t>
            </a:r>
          </a:p>
          <a:p>
            <a:pPr marL="0" indent="0">
              <a:buNone/>
            </a:pPr>
            <a:r>
              <a:rPr lang="en-US" sz="2800" dirty="0">
                <a:latin typeface="Abadi" panose="020B0604020104020204" pitchFamily="34" charset="0"/>
              </a:rPr>
              <a:t>C. Survey Database</a:t>
            </a:r>
          </a:p>
          <a:p>
            <a:pPr marL="0" indent="0">
              <a:buNone/>
            </a:pPr>
            <a:r>
              <a:rPr lang="en-US" sz="2800" dirty="0">
                <a:latin typeface="Abadi" panose="020B0604020104020204" pitchFamily="34" charset="0"/>
              </a:rPr>
              <a:t>D. Technical Studies</a:t>
            </a:r>
          </a:p>
          <a:p>
            <a:pPr marL="0" indent="0">
              <a:buNone/>
            </a:pPr>
            <a:endParaRPr lang="en-US" dirty="0"/>
          </a:p>
          <a:p>
            <a:pPr marL="457200" lvl="1" indent="0">
              <a:buNone/>
            </a:pPr>
            <a:endParaRPr lang="en-US" dirty="0"/>
          </a:p>
        </p:txBody>
      </p:sp>
      <p:pic>
        <p:nvPicPr>
          <p:cNvPr id="5" name="Graphic 4" descr="Classroom with solid fill">
            <a:extLst>
              <a:ext uri="{FF2B5EF4-FFF2-40B4-BE49-F238E27FC236}">
                <a16:creationId xmlns:a16="http://schemas.microsoft.com/office/drawing/2014/main" id="{70248039-21C9-38AE-F139-F7FF9F0D6DA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43298" y="1176865"/>
            <a:ext cx="914400" cy="914400"/>
          </a:xfrm>
          <a:prstGeom prst="rect">
            <a:avLst/>
          </a:prstGeom>
        </p:spPr>
      </p:pic>
    </p:spTree>
    <p:extLst>
      <p:ext uri="{BB962C8B-B14F-4D97-AF65-F5344CB8AC3E}">
        <p14:creationId xmlns:p14="http://schemas.microsoft.com/office/powerpoint/2010/main" val="40927111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Environmental Studies: Technical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The technical studies reports should be submitted </a:t>
            </a:r>
            <a:r>
              <a:rPr lang="en-US" sz="2800" b="1" dirty="0">
                <a:solidFill>
                  <a:srgbClr val="0070C0"/>
                </a:solidFill>
                <a:latin typeface="Abadi" panose="020B0604020104020204" pitchFamily="34" charset="0"/>
              </a:rPr>
              <a:t>from the consultant to the OES </a:t>
            </a:r>
            <a:r>
              <a:rPr lang="en-US" sz="2800" dirty="0">
                <a:latin typeface="Abadi" panose="020B0604020104020204" pitchFamily="34" charset="0"/>
              </a:rPr>
              <a:t>reviewer directly. </a:t>
            </a:r>
          </a:p>
          <a:p>
            <a:pPr lvl="1"/>
            <a:r>
              <a:rPr lang="en-US" sz="2800" dirty="0">
                <a:latin typeface="Abadi" panose="020B0604020104020204" pitchFamily="34" charset="0"/>
              </a:rPr>
              <a:t>No letters or emails are needed. </a:t>
            </a:r>
          </a:p>
          <a:p>
            <a:pPr marL="457200" lvl="1" indent="0">
              <a:buNone/>
            </a:pPr>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1004458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normAutofit fontScale="90000"/>
          </a:bodyPr>
          <a:lstStyle/>
          <a:p>
            <a:r>
              <a:rPr lang="en-US" b="1" dirty="0"/>
              <a:t>Environmental Studies: Technical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4107700"/>
          </a:xfrm>
        </p:spPr>
        <p:txBody>
          <a:bodyPr>
            <a:normAutofit lnSpcReduction="10000"/>
          </a:bodyPr>
          <a:lstStyle/>
          <a:p>
            <a:r>
              <a:rPr lang="en-US" sz="2800" dirty="0">
                <a:latin typeface="Abadi" panose="020B0604020104020204" pitchFamily="34" charset="0"/>
              </a:rPr>
              <a:t>If a technical study (or studies) are to be completed in-house:</a:t>
            </a:r>
          </a:p>
          <a:p>
            <a:pPr lvl="1"/>
            <a:r>
              <a:rPr lang="en-US" sz="2800" dirty="0">
                <a:latin typeface="Abadi" panose="020B0604020104020204" pitchFamily="34" charset="0"/>
              </a:rPr>
              <a:t>PM should fill out the </a:t>
            </a:r>
            <a:r>
              <a:rPr lang="en-US" sz="2800" dirty="0">
                <a:solidFill>
                  <a:srgbClr val="00B0F0"/>
                </a:solidFill>
                <a:latin typeface="Abadi" panose="020B0604020104020204" pitchFamily="34" charset="0"/>
              </a:rPr>
              <a:t>“Environmental Technical Studies (AOEs) Request” </a:t>
            </a:r>
            <a:r>
              <a:rPr lang="en-US" sz="2800" dirty="0">
                <a:latin typeface="Abadi" panose="020B0604020104020204" pitchFamily="34" charset="0"/>
              </a:rPr>
              <a:t>letter.</a:t>
            </a:r>
          </a:p>
          <a:p>
            <a:pPr lvl="2"/>
            <a:r>
              <a:rPr lang="en-US" sz="2800" dirty="0">
                <a:latin typeface="Abadi" panose="020B0604020104020204" pitchFamily="34" charset="0"/>
              </a:rPr>
              <a:t>Found under Program Delivery templates online.</a:t>
            </a:r>
          </a:p>
          <a:p>
            <a:pPr lvl="1"/>
            <a:r>
              <a:rPr lang="en-US" sz="2800" dirty="0">
                <a:latin typeface="Abadi" panose="020B0604020104020204" pitchFamily="34" charset="0"/>
              </a:rPr>
              <a:t>Also fill out </a:t>
            </a:r>
            <a:r>
              <a:rPr lang="en-US" sz="2800" dirty="0">
                <a:solidFill>
                  <a:srgbClr val="00B0F0"/>
                </a:solidFill>
                <a:latin typeface="Abadi" panose="020B0604020104020204" pitchFamily="34" charset="0"/>
              </a:rPr>
              <a:t>“Request to Complete Technical Studies” </a:t>
            </a:r>
            <a:r>
              <a:rPr lang="en-US" sz="2800" dirty="0">
                <a:latin typeface="Abadi" panose="020B0604020104020204" pitchFamily="34" charset="0"/>
              </a:rPr>
              <a:t>form.</a:t>
            </a:r>
          </a:p>
          <a:p>
            <a:pPr lvl="2"/>
            <a:r>
              <a:rPr lang="en-US" sz="2800" dirty="0">
                <a:latin typeface="Abadi" panose="020B0604020104020204" pitchFamily="34" charset="0"/>
              </a:rPr>
              <a:t>Found on OES website in Resources box.</a:t>
            </a:r>
          </a:p>
          <a:p>
            <a:pPr lvl="1"/>
            <a:endParaRPr lang="en-US" dirty="0">
              <a:latin typeface="Abadi" panose="020B0604020104020204" pitchFamily="34" charset="0"/>
            </a:endParaRPr>
          </a:p>
          <a:p>
            <a:pPr marL="457200" lvl="1" indent="0">
              <a:buNone/>
            </a:pPr>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998490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84094" y="477371"/>
            <a:ext cx="11235019" cy="592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7982BD5-5DF7-4779-AA54-1EDF61BD5843}"/>
              </a:ext>
            </a:extLst>
          </p:cNvPr>
          <p:cNvSpPr/>
          <p:nvPr/>
        </p:nvSpPr>
        <p:spPr>
          <a:xfrm>
            <a:off x="1150619"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8" name="Rectangle 7">
            <a:extLst>
              <a:ext uri="{FF2B5EF4-FFF2-40B4-BE49-F238E27FC236}">
                <a16:creationId xmlns:a16="http://schemas.microsoft.com/office/drawing/2014/main" id="{560E7690-A6AE-4F96-A886-541AC2D70AB9}"/>
              </a:ext>
            </a:extLst>
          </p:cNvPr>
          <p:cNvSpPr/>
          <p:nvPr/>
        </p:nvSpPr>
        <p:spPr>
          <a:xfrm>
            <a:off x="5335790" y="2078744"/>
            <a:ext cx="1549103" cy="1140310"/>
          </a:xfrm>
          <a:prstGeom prst="rect">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ENV Studies </a:t>
            </a:r>
          </a:p>
        </p:txBody>
      </p:sp>
      <p:sp>
        <p:nvSpPr>
          <p:cNvPr id="11" name="Rectangle 10">
            <a:extLst>
              <a:ext uri="{FF2B5EF4-FFF2-40B4-BE49-F238E27FC236}">
                <a16:creationId xmlns:a16="http://schemas.microsoft.com/office/drawing/2014/main" id="{CE4AAB06-68BF-4A0E-88B8-CD1E69CDE503}"/>
              </a:ext>
            </a:extLst>
          </p:cNvPr>
          <p:cNvSpPr/>
          <p:nvPr/>
        </p:nvSpPr>
        <p:spPr>
          <a:xfrm>
            <a:off x="3121963" y="4093296"/>
            <a:ext cx="1650401" cy="1140310"/>
          </a:xfrm>
          <a:prstGeom prst="rect">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Geometry Design</a:t>
            </a:r>
          </a:p>
        </p:txBody>
      </p:sp>
      <p:sp>
        <p:nvSpPr>
          <p:cNvPr id="13" name="Rectangle 12">
            <a:extLst>
              <a:ext uri="{FF2B5EF4-FFF2-40B4-BE49-F238E27FC236}">
                <a16:creationId xmlns:a16="http://schemas.microsoft.com/office/drawing/2014/main" id="{1C56D3E5-48AA-47AA-A26C-07FEB00911A4}"/>
              </a:ext>
            </a:extLst>
          </p:cNvPr>
          <p:cNvSpPr/>
          <p:nvPr/>
        </p:nvSpPr>
        <p:spPr>
          <a:xfrm>
            <a:off x="8186568" y="4093296"/>
            <a:ext cx="1441525"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Utilities</a:t>
            </a:r>
          </a:p>
        </p:txBody>
      </p:sp>
      <p:sp>
        <p:nvSpPr>
          <p:cNvPr id="14" name="Rectangle 13">
            <a:extLst>
              <a:ext uri="{FF2B5EF4-FFF2-40B4-BE49-F238E27FC236}">
                <a16:creationId xmlns:a16="http://schemas.microsoft.com/office/drawing/2014/main" id="{466BAFF4-966A-4FAD-A1FB-C859504A4480}"/>
              </a:ext>
            </a:extLst>
          </p:cNvPr>
          <p:cNvSpPr/>
          <p:nvPr/>
        </p:nvSpPr>
        <p:spPr>
          <a:xfrm>
            <a:off x="9789457"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15" name="Arrow: Right 14">
            <a:extLst>
              <a:ext uri="{FF2B5EF4-FFF2-40B4-BE49-F238E27FC236}">
                <a16:creationId xmlns:a16="http://schemas.microsoft.com/office/drawing/2014/main" id="{3630E908-FB37-4CD7-AAA0-B09F2463E433}"/>
              </a:ext>
            </a:extLst>
          </p:cNvPr>
          <p:cNvSpPr/>
          <p:nvPr/>
        </p:nvSpPr>
        <p:spPr>
          <a:xfrm>
            <a:off x="2592592" y="3529647"/>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72844" y="5915610"/>
            <a:ext cx="8065545" cy="461665"/>
          </a:xfrm>
          <a:prstGeom prst="rect">
            <a:avLst/>
          </a:prstGeom>
          <a:noFill/>
        </p:spPr>
        <p:txBody>
          <a:bodyPr wrap="square" rtlCol="0">
            <a:spAutoFit/>
          </a:bodyPr>
          <a:lstStyle/>
          <a:p>
            <a:r>
              <a:rPr lang="en-US" sz="2400" dirty="0"/>
              <a:t>Note: not in sequential order – many are done concurrently</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806835" y="611683"/>
            <a:ext cx="8799756" cy="1200329"/>
          </a:xfrm>
          <a:prstGeom prst="rect">
            <a:avLst/>
          </a:prstGeom>
          <a:noFill/>
        </p:spPr>
        <p:txBody>
          <a:bodyPr wrap="square" rtlCol="0">
            <a:spAutoFit/>
          </a:bodyPr>
          <a:lstStyle/>
          <a:p>
            <a:pPr algn="ctr"/>
            <a:r>
              <a:rPr lang="en-US" sz="3600" b="1" dirty="0"/>
              <a:t>Preliminary</a:t>
            </a:r>
            <a:r>
              <a:rPr lang="en-US" b="1" dirty="0"/>
              <a:t> </a:t>
            </a:r>
            <a:r>
              <a:rPr lang="en-US" sz="3600" b="1" dirty="0"/>
              <a:t>Design </a:t>
            </a:r>
          </a:p>
          <a:p>
            <a:pPr algn="ctr"/>
            <a:r>
              <a:rPr lang="en-US" sz="3600" b="1" dirty="0"/>
              <a:t>(Critical Path for PFPR Request)</a:t>
            </a:r>
          </a:p>
        </p:txBody>
      </p:sp>
      <p:sp>
        <p:nvSpPr>
          <p:cNvPr id="18" name="TextBox 17">
            <a:extLst>
              <a:ext uri="{FF2B5EF4-FFF2-40B4-BE49-F238E27FC236}">
                <a16:creationId xmlns:a16="http://schemas.microsoft.com/office/drawing/2014/main" id="{422E37B1-8E95-6A50-1973-5B5183CCCE71}"/>
              </a:ext>
            </a:extLst>
          </p:cNvPr>
          <p:cNvSpPr txBox="1"/>
          <p:nvPr/>
        </p:nvSpPr>
        <p:spPr>
          <a:xfrm>
            <a:off x="8155193" y="5155189"/>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2" name="Arrow: Down 1">
            <a:extLst>
              <a:ext uri="{FF2B5EF4-FFF2-40B4-BE49-F238E27FC236}">
                <a16:creationId xmlns:a16="http://schemas.microsoft.com/office/drawing/2014/main" id="{A7A7B9DB-E03E-67AD-43BA-A8179F817F54}"/>
              </a:ext>
            </a:extLst>
          </p:cNvPr>
          <p:cNvSpPr/>
          <p:nvPr/>
        </p:nvSpPr>
        <p:spPr>
          <a:xfrm>
            <a:off x="5946574" y="3258349"/>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98300712-EC3F-C0DF-36EC-1A0E82C754CB}"/>
              </a:ext>
            </a:extLst>
          </p:cNvPr>
          <p:cNvSpPr/>
          <p:nvPr/>
        </p:nvSpPr>
        <p:spPr>
          <a:xfrm rot="10800000">
            <a:off x="3851691" y="3751798"/>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29D56C38-A354-CB0B-35FB-4E999A678C9F}"/>
              </a:ext>
            </a:extLst>
          </p:cNvPr>
          <p:cNvSpPr/>
          <p:nvPr/>
        </p:nvSpPr>
        <p:spPr>
          <a:xfrm rot="10800000">
            <a:off x="8770396" y="3742592"/>
            <a:ext cx="273868" cy="311970"/>
          </a:xfrm>
          <a:prstGeom prst="downArrow">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517058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8" grpId="0"/>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97541"/>
            <a:ext cx="11255187" cy="591670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9521745" y="2781177"/>
            <a:ext cx="1557020"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Incorporated mark ups into design</a:t>
            </a:r>
          </a:p>
        </p:txBody>
      </p:sp>
      <p:sp>
        <p:nvSpPr>
          <p:cNvPr id="9" name="Rectangle 8">
            <a:extLst>
              <a:ext uri="{FF2B5EF4-FFF2-40B4-BE49-F238E27FC236}">
                <a16:creationId xmlns:a16="http://schemas.microsoft.com/office/drawing/2014/main" id="{0D9DE664-1307-4346-8D5C-91D77B67D04B}"/>
              </a:ext>
            </a:extLst>
          </p:cNvPr>
          <p:cNvSpPr/>
          <p:nvPr/>
        </p:nvSpPr>
        <p:spPr>
          <a:xfrm>
            <a:off x="7356638" y="2781177"/>
            <a:ext cx="1594515"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Utility Companies Review/Mark Up Plans</a:t>
            </a:r>
          </a:p>
        </p:txBody>
      </p:sp>
      <p:sp>
        <p:nvSpPr>
          <p:cNvPr id="10" name="Rectangle 9">
            <a:extLst>
              <a:ext uri="{FF2B5EF4-FFF2-40B4-BE49-F238E27FC236}">
                <a16:creationId xmlns:a16="http://schemas.microsoft.com/office/drawing/2014/main" id="{ED6798FE-A494-43A9-B337-B961EF987C87}"/>
              </a:ext>
            </a:extLst>
          </p:cNvPr>
          <p:cNvSpPr/>
          <p:nvPr/>
        </p:nvSpPr>
        <p:spPr>
          <a:xfrm>
            <a:off x="3281897" y="1871935"/>
            <a:ext cx="1441525"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1</a:t>
            </a:r>
            <a:r>
              <a:rPr lang="en-US" b="1" baseline="30000" dirty="0"/>
              <a:t>st</a:t>
            </a:r>
            <a:r>
              <a:rPr lang="en-US" b="1" dirty="0"/>
              <a:t> Submission</a:t>
            </a:r>
          </a:p>
        </p:txBody>
      </p:sp>
      <p:sp>
        <p:nvSpPr>
          <p:cNvPr id="11" name="Rectangle 10">
            <a:extLst>
              <a:ext uri="{FF2B5EF4-FFF2-40B4-BE49-F238E27FC236}">
                <a16:creationId xmlns:a16="http://schemas.microsoft.com/office/drawing/2014/main" id="{CE4AAB06-68BF-4A0E-88B8-CD1E69CDE503}"/>
              </a:ext>
            </a:extLst>
          </p:cNvPr>
          <p:cNvSpPr/>
          <p:nvPr/>
        </p:nvSpPr>
        <p:spPr>
          <a:xfrm>
            <a:off x="1227186" y="3432148"/>
            <a:ext cx="1441525"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SUE (if applicable)</a:t>
            </a:r>
          </a:p>
        </p:txBody>
      </p:sp>
      <p:sp>
        <p:nvSpPr>
          <p:cNvPr id="12" name="Rectangle 11">
            <a:extLst>
              <a:ext uri="{FF2B5EF4-FFF2-40B4-BE49-F238E27FC236}">
                <a16:creationId xmlns:a16="http://schemas.microsoft.com/office/drawing/2014/main" id="{994B1081-EA5D-468B-8C61-8F4D2E07B70D}"/>
              </a:ext>
            </a:extLst>
          </p:cNvPr>
          <p:cNvSpPr/>
          <p:nvPr/>
        </p:nvSpPr>
        <p:spPr>
          <a:xfrm>
            <a:off x="3281896" y="3432148"/>
            <a:ext cx="1441525"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1</a:t>
            </a:r>
            <a:r>
              <a:rPr lang="en-US" b="1" baseline="30000" dirty="0"/>
              <a:t>st</a:t>
            </a:r>
            <a:r>
              <a:rPr lang="en-US" b="1" dirty="0"/>
              <a:t> Verification</a:t>
            </a:r>
          </a:p>
        </p:txBody>
      </p:sp>
      <p:sp>
        <p:nvSpPr>
          <p:cNvPr id="15" name="Arrow: Right 14">
            <a:extLst>
              <a:ext uri="{FF2B5EF4-FFF2-40B4-BE49-F238E27FC236}">
                <a16:creationId xmlns:a16="http://schemas.microsoft.com/office/drawing/2014/main" id="{3630E908-FB37-4CD7-AAA0-B09F2463E433}"/>
              </a:ext>
            </a:extLst>
          </p:cNvPr>
          <p:cNvSpPr/>
          <p:nvPr/>
        </p:nvSpPr>
        <p:spPr>
          <a:xfrm>
            <a:off x="2831907" y="3921487"/>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3289657" y="3037942"/>
            <a:ext cx="1433763" cy="369332"/>
          </a:xfrm>
          <a:prstGeom prst="rect">
            <a:avLst/>
          </a:prstGeom>
          <a:solidFill>
            <a:schemeClr val="bg1"/>
          </a:solidFill>
        </p:spPr>
        <p:txBody>
          <a:bodyPr wrap="square" rtlCol="0">
            <a:spAutoFit/>
          </a:bodyPr>
          <a:lstStyle/>
          <a:p>
            <a:pPr algn="ctr"/>
            <a:r>
              <a:rPr lang="en-US" b="1" dirty="0"/>
              <a:t>Utility Plans</a:t>
            </a:r>
          </a:p>
        </p:txBody>
      </p:sp>
      <p:sp>
        <p:nvSpPr>
          <p:cNvPr id="24" name="Rectangle 23">
            <a:extLst>
              <a:ext uri="{FF2B5EF4-FFF2-40B4-BE49-F238E27FC236}">
                <a16:creationId xmlns:a16="http://schemas.microsoft.com/office/drawing/2014/main" id="{6B3BDCDE-F895-44A8-8BC0-921044B43A4A}"/>
              </a:ext>
            </a:extLst>
          </p:cNvPr>
          <p:cNvSpPr/>
          <p:nvPr/>
        </p:nvSpPr>
        <p:spPr>
          <a:xfrm>
            <a:off x="5301928" y="2767388"/>
            <a:ext cx="1549103"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District Utility Office</a:t>
            </a:r>
          </a:p>
        </p:txBody>
      </p:sp>
      <p:sp>
        <p:nvSpPr>
          <p:cNvPr id="27" name="TextBox 26">
            <a:extLst>
              <a:ext uri="{FF2B5EF4-FFF2-40B4-BE49-F238E27FC236}">
                <a16:creationId xmlns:a16="http://schemas.microsoft.com/office/drawing/2014/main" id="{A1A7B0C7-5828-433F-A41A-409DE8E4782B}"/>
              </a:ext>
            </a:extLst>
          </p:cNvPr>
          <p:cNvSpPr txBox="1"/>
          <p:nvPr/>
        </p:nvSpPr>
        <p:spPr>
          <a:xfrm>
            <a:off x="2365071" y="706572"/>
            <a:ext cx="8713694" cy="646331"/>
          </a:xfrm>
          <a:prstGeom prst="rect">
            <a:avLst/>
          </a:prstGeom>
          <a:noFill/>
        </p:spPr>
        <p:txBody>
          <a:bodyPr wrap="square" rtlCol="0">
            <a:spAutoFit/>
          </a:bodyPr>
          <a:lstStyle/>
          <a:p>
            <a:r>
              <a:rPr lang="en-US" sz="3600" b="1" dirty="0"/>
              <a:t>Preliminary</a:t>
            </a:r>
            <a:r>
              <a:rPr lang="en-US" b="1" dirty="0"/>
              <a:t> </a:t>
            </a:r>
            <a:r>
              <a:rPr lang="en-US" sz="3600" b="1" dirty="0"/>
              <a:t>Design: Utilities Process </a:t>
            </a:r>
          </a:p>
        </p:txBody>
      </p:sp>
      <p:sp>
        <p:nvSpPr>
          <p:cNvPr id="2" name="Arrow: Right 1">
            <a:extLst>
              <a:ext uri="{FF2B5EF4-FFF2-40B4-BE49-F238E27FC236}">
                <a16:creationId xmlns:a16="http://schemas.microsoft.com/office/drawing/2014/main" id="{9F7DAB8D-9A8B-D01B-81E0-EA960A71B51E}"/>
              </a:ext>
            </a:extLst>
          </p:cNvPr>
          <p:cNvSpPr/>
          <p:nvPr/>
        </p:nvSpPr>
        <p:spPr>
          <a:xfrm>
            <a:off x="6960216" y="3198757"/>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BB08FE49-43B8-B032-5178-84AD5F2FD7EC}"/>
              </a:ext>
            </a:extLst>
          </p:cNvPr>
          <p:cNvSpPr/>
          <p:nvPr/>
        </p:nvSpPr>
        <p:spPr>
          <a:xfrm>
            <a:off x="9088595" y="3198757"/>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5" name="Arrow: Right 4">
            <a:extLst>
              <a:ext uri="{FF2B5EF4-FFF2-40B4-BE49-F238E27FC236}">
                <a16:creationId xmlns:a16="http://schemas.microsoft.com/office/drawing/2014/main" id="{90231393-4AD2-5CB3-896E-538536226C2A}"/>
              </a:ext>
            </a:extLst>
          </p:cNvPr>
          <p:cNvSpPr/>
          <p:nvPr/>
        </p:nvSpPr>
        <p:spPr>
          <a:xfrm rot="2178103">
            <a:off x="4872873" y="2547974"/>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D41CC843-3ED2-DD78-8C7F-3A469C0984F3}"/>
              </a:ext>
            </a:extLst>
          </p:cNvPr>
          <p:cNvSpPr/>
          <p:nvPr/>
        </p:nvSpPr>
        <p:spPr>
          <a:xfrm rot="19456555">
            <a:off x="4858099" y="3976627"/>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4" name="TextBox 13">
            <a:extLst>
              <a:ext uri="{FF2B5EF4-FFF2-40B4-BE49-F238E27FC236}">
                <a16:creationId xmlns:a16="http://schemas.microsoft.com/office/drawing/2014/main" id="{897B1092-48CF-EEC1-9E54-D30295066635}"/>
              </a:ext>
            </a:extLst>
          </p:cNvPr>
          <p:cNvSpPr txBox="1"/>
          <p:nvPr/>
        </p:nvSpPr>
        <p:spPr>
          <a:xfrm>
            <a:off x="3396033" y="4892257"/>
            <a:ext cx="1327387" cy="369332"/>
          </a:xfrm>
          <a:prstGeom prst="rect">
            <a:avLst/>
          </a:prstGeom>
          <a:noFill/>
        </p:spPr>
        <p:txBody>
          <a:bodyPr wrap="square" rtlCol="0">
            <a:spAutoFit/>
          </a:bodyPr>
          <a:lstStyle/>
          <a:p>
            <a:endParaRPr lang="en-US" dirty="0"/>
          </a:p>
        </p:txBody>
      </p:sp>
      <p:sp>
        <p:nvSpPr>
          <p:cNvPr id="17" name="Callout: Line 16">
            <a:extLst>
              <a:ext uri="{FF2B5EF4-FFF2-40B4-BE49-F238E27FC236}">
                <a16:creationId xmlns:a16="http://schemas.microsoft.com/office/drawing/2014/main" id="{E0553EE3-B431-079C-5649-3B1AD7E79758}"/>
              </a:ext>
            </a:extLst>
          </p:cNvPr>
          <p:cNvSpPr/>
          <p:nvPr/>
        </p:nvSpPr>
        <p:spPr>
          <a:xfrm>
            <a:off x="4296696" y="5305107"/>
            <a:ext cx="2554335" cy="846321"/>
          </a:xfrm>
          <a:prstGeom prst="borderCallout1">
            <a:avLst>
              <a:gd name="adj1" fmla="val 18750"/>
              <a:gd name="adj2" fmla="val -8333"/>
              <a:gd name="adj3" fmla="val -81339"/>
              <a:gd name="adj4" fmla="val -17762"/>
            </a:avLst>
          </a:prstGeom>
          <a:solidFill>
            <a:srgbClr val="CCFFFF"/>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en-US" sz="2400" dirty="0">
                <a:solidFill>
                  <a:schemeClr val="tx1"/>
                </a:solidFill>
              </a:rPr>
              <a:t>Only do 1 of these 2 processes</a:t>
            </a:r>
          </a:p>
        </p:txBody>
      </p:sp>
    </p:spTree>
    <p:extLst>
      <p:ext uri="{BB962C8B-B14F-4D97-AF65-F5344CB8AC3E}">
        <p14:creationId xmlns:p14="http://schemas.microsoft.com/office/powerpoint/2010/main" val="14373589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5" grpId="0" animBg="1"/>
      <p:bldP spid="16" grpId="0" animBg="1"/>
      <p:bldP spid="24" grpId="0" animBg="1"/>
      <p:bldP spid="2" grpId="0" animBg="1"/>
      <p:bldP spid="3" grpId="0" animBg="1"/>
      <p:bldP spid="5" grpId="0" animBg="1"/>
      <p:bldP spid="18" grpId="0" animBg="1"/>
      <p:bldP spid="1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0647" y="504265"/>
            <a:ext cx="11255188" cy="59503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41761563-49FA-4AFE-B90A-ABF85E833DF5}"/>
              </a:ext>
            </a:extLst>
          </p:cNvPr>
          <p:cNvSpPr/>
          <p:nvPr/>
        </p:nvSpPr>
        <p:spPr>
          <a:xfrm>
            <a:off x="3226457" y="2982603"/>
            <a:ext cx="1557020"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Incorporated mark ups into design</a:t>
            </a:r>
          </a:p>
        </p:txBody>
      </p:sp>
      <p:sp>
        <p:nvSpPr>
          <p:cNvPr id="12" name="Rectangle 11">
            <a:extLst>
              <a:ext uri="{FF2B5EF4-FFF2-40B4-BE49-F238E27FC236}">
                <a16:creationId xmlns:a16="http://schemas.microsoft.com/office/drawing/2014/main" id="{994B1081-EA5D-468B-8C61-8F4D2E07B70D}"/>
              </a:ext>
            </a:extLst>
          </p:cNvPr>
          <p:cNvSpPr/>
          <p:nvPr/>
        </p:nvSpPr>
        <p:spPr>
          <a:xfrm>
            <a:off x="5737859" y="2982603"/>
            <a:ext cx="1441525"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PURP or UFM         (if needed)</a:t>
            </a:r>
          </a:p>
        </p:txBody>
      </p:sp>
      <p:sp>
        <p:nvSpPr>
          <p:cNvPr id="24" name="Rectangle 23">
            <a:extLst>
              <a:ext uri="{FF2B5EF4-FFF2-40B4-BE49-F238E27FC236}">
                <a16:creationId xmlns:a16="http://schemas.microsoft.com/office/drawing/2014/main" id="{6B3BDCDE-F895-44A8-8BC0-921044B43A4A}"/>
              </a:ext>
            </a:extLst>
          </p:cNvPr>
          <p:cNvSpPr/>
          <p:nvPr/>
        </p:nvSpPr>
        <p:spPr>
          <a:xfrm>
            <a:off x="7955700" y="2982603"/>
            <a:ext cx="1549103" cy="1140310"/>
          </a:xfrm>
          <a:prstGeom prst="rect">
            <a:avLst/>
          </a:prstGeom>
          <a:solidFill>
            <a:schemeClr val="accent3">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b="1" dirty="0"/>
              <a:t>PFPR Request</a:t>
            </a:r>
          </a:p>
        </p:txBody>
      </p:sp>
      <p:sp>
        <p:nvSpPr>
          <p:cNvPr id="27" name="TextBox 26">
            <a:extLst>
              <a:ext uri="{FF2B5EF4-FFF2-40B4-BE49-F238E27FC236}">
                <a16:creationId xmlns:a16="http://schemas.microsoft.com/office/drawing/2014/main" id="{A1A7B0C7-5828-433F-A41A-409DE8E4782B}"/>
              </a:ext>
            </a:extLst>
          </p:cNvPr>
          <p:cNvSpPr txBox="1"/>
          <p:nvPr/>
        </p:nvSpPr>
        <p:spPr>
          <a:xfrm>
            <a:off x="2585421" y="885552"/>
            <a:ext cx="8713694" cy="646331"/>
          </a:xfrm>
          <a:prstGeom prst="rect">
            <a:avLst/>
          </a:prstGeom>
          <a:noFill/>
        </p:spPr>
        <p:txBody>
          <a:bodyPr wrap="square" rtlCol="0">
            <a:spAutoFit/>
          </a:bodyPr>
          <a:lstStyle/>
          <a:p>
            <a:r>
              <a:rPr lang="en-US" sz="3600" b="1" dirty="0"/>
              <a:t>Preliminary</a:t>
            </a:r>
            <a:r>
              <a:rPr lang="en-US" b="1" dirty="0"/>
              <a:t> </a:t>
            </a:r>
            <a:r>
              <a:rPr lang="en-US" sz="3600" b="1" dirty="0"/>
              <a:t>Design: Utilities Process </a:t>
            </a:r>
            <a:r>
              <a:rPr lang="en-US" b="1" dirty="0"/>
              <a:t>(cont.) </a:t>
            </a:r>
          </a:p>
        </p:txBody>
      </p:sp>
      <p:sp>
        <p:nvSpPr>
          <p:cNvPr id="2" name="Arrow: Right 1">
            <a:extLst>
              <a:ext uri="{FF2B5EF4-FFF2-40B4-BE49-F238E27FC236}">
                <a16:creationId xmlns:a16="http://schemas.microsoft.com/office/drawing/2014/main" id="{9F7DAB8D-9A8B-D01B-81E0-EA960A71B51E}"/>
              </a:ext>
            </a:extLst>
          </p:cNvPr>
          <p:cNvSpPr/>
          <p:nvPr/>
        </p:nvSpPr>
        <p:spPr>
          <a:xfrm>
            <a:off x="7376424" y="3275189"/>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BB08FE49-43B8-B032-5178-84AD5F2FD7EC}"/>
              </a:ext>
            </a:extLst>
          </p:cNvPr>
          <p:cNvSpPr/>
          <p:nvPr/>
        </p:nvSpPr>
        <p:spPr>
          <a:xfrm>
            <a:off x="5055870" y="3281990"/>
            <a:ext cx="359694" cy="277569"/>
          </a:xfrm>
          <a:prstGeom prst="rightArrow">
            <a:avLst/>
          </a:prstGeom>
          <a:solidFill>
            <a:schemeClr val="accent3">
              <a:lumMod val="75000"/>
            </a:schemeClr>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6E87650-0983-2829-ED25-555B171FFE51}"/>
              </a:ext>
            </a:extLst>
          </p:cNvPr>
          <p:cNvSpPr txBox="1"/>
          <p:nvPr/>
        </p:nvSpPr>
        <p:spPr>
          <a:xfrm>
            <a:off x="690027" y="5892070"/>
            <a:ext cx="7086473" cy="461665"/>
          </a:xfrm>
          <a:prstGeom prst="rect">
            <a:avLst/>
          </a:prstGeom>
          <a:noFill/>
        </p:spPr>
        <p:txBody>
          <a:bodyPr wrap="square" rtlCol="0">
            <a:spAutoFit/>
          </a:bodyPr>
          <a:lstStyle/>
          <a:p>
            <a:r>
              <a:rPr lang="en-US" sz="2400" b="1" dirty="0"/>
              <a:t>*DUO will determine if PURP or UFM is required. </a:t>
            </a:r>
          </a:p>
        </p:txBody>
      </p:sp>
    </p:spTree>
    <p:extLst>
      <p:ext uri="{BB962C8B-B14F-4D97-AF65-F5344CB8AC3E}">
        <p14:creationId xmlns:p14="http://schemas.microsoft.com/office/powerpoint/2010/main" val="9088608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2" grpId="0" animBg="1"/>
      <p:bldP spid="24" grpId="0" animBg="1"/>
      <p:bldP spid="2" grpId="0" animBg="1"/>
      <p:bldP spid="3" grpId="0" animBg="1"/>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5888" y="324612"/>
            <a:ext cx="1219200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072763" y="1710510"/>
            <a:ext cx="8046471" cy="646331"/>
          </a:xfrm>
          <a:prstGeom prst="rect">
            <a:avLst/>
          </a:prstGeom>
          <a:noFill/>
        </p:spPr>
        <p:txBody>
          <a:bodyPr wrap="square" rtlCol="0">
            <a:spAutoFit/>
          </a:bodyPr>
          <a:lstStyle/>
          <a:p>
            <a:pPr algn="ctr"/>
            <a:r>
              <a:rPr lang="en-US" sz="3600" b="1" dirty="0"/>
              <a:t>Plan Development Process</a:t>
            </a: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5085085" y="3584185"/>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7355832" y="3584185"/>
            <a:ext cx="1930402"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9691035" y="3584185"/>
            <a:ext cx="193040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FFFF"/>
              </a:solidFill>
            </a:endParaRPr>
          </a:p>
        </p:txBody>
      </p:sp>
      <p:sp>
        <p:nvSpPr>
          <p:cNvPr id="13" name="Arrow: Up 12">
            <a:extLst>
              <a:ext uri="{FF2B5EF4-FFF2-40B4-BE49-F238E27FC236}">
                <a16:creationId xmlns:a16="http://schemas.microsoft.com/office/drawing/2014/main" id="{71A529FA-A878-A228-5B47-741B79018D31}"/>
              </a:ext>
            </a:extLst>
          </p:cNvPr>
          <p:cNvSpPr/>
          <p:nvPr/>
        </p:nvSpPr>
        <p:spPr>
          <a:xfrm rot="5400000">
            <a:off x="6974758"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9313979" y="3848263"/>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2" name="Group 21">
            <a:extLst>
              <a:ext uri="{FF2B5EF4-FFF2-40B4-BE49-F238E27FC236}">
                <a16:creationId xmlns:a16="http://schemas.microsoft.com/office/drawing/2014/main" id="{94135B5C-10C3-5177-AB85-3F8C5AFBFFF1}"/>
              </a:ext>
            </a:extLst>
          </p:cNvPr>
          <p:cNvGrpSpPr/>
          <p:nvPr/>
        </p:nvGrpSpPr>
        <p:grpSpPr>
          <a:xfrm>
            <a:off x="2737763" y="3192393"/>
            <a:ext cx="2325890" cy="1691059"/>
            <a:chOff x="2737763" y="3192393"/>
            <a:chExt cx="2325890" cy="1691059"/>
          </a:xfrm>
        </p:grpSpPr>
        <p:sp>
          <p:nvSpPr>
            <p:cNvPr id="6" name="Rectangle: Rounded Corners 5">
              <a:extLst>
                <a:ext uri="{FF2B5EF4-FFF2-40B4-BE49-F238E27FC236}">
                  <a16:creationId xmlns:a16="http://schemas.microsoft.com/office/drawing/2014/main" id="{04A70317-BFA6-A851-B6BA-1579C7E3BAA4}"/>
                </a:ext>
              </a:extLst>
            </p:cNvPr>
            <p:cNvSpPr/>
            <p:nvPr/>
          </p:nvSpPr>
          <p:spPr>
            <a:xfrm>
              <a:off x="2737763" y="3192393"/>
              <a:ext cx="1930401" cy="1691059"/>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rrow: Up 11">
              <a:extLst>
                <a:ext uri="{FF2B5EF4-FFF2-40B4-BE49-F238E27FC236}">
                  <a16:creationId xmlns:a16="http://schemas.microsoft.com/office/drawing/2014/main" id="{B833F881-73CF-9003-C215-B723938F78A6}"/>
                </a:ext>
              </a:extLst>
            </p:cNvPr>
            <p:cNvSpPr/>
            <p:nvPr/>
          </p:nvSpPr>
          <p:spPr>
            <a:xfrm rot="5400000">
              <a:off x="4695909" y="3805128"/>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2871625" y="3482910"/>
              <a:ext cx="1700213" cy="1077218"/>
            </a:xfrm>
            <a:prstGeom prst="rect">
              <a:avLst/>
            </a:prstGeom>
            <a:noFill/>
          </p:spPr>
          <p:txBody>
            <a:bodyPr wrap="square" rtlCol="0">
              <a:spAutoFit/>
            </a:bodyPr>
            <a:lstStyle/>
            <a:p>
              <a:pPr algn="ctr"/>
              <a:r>
                <a:rPr lang="en-US" sz="3200" b="1" dirty="0"/>
                <a:t>Concept Phase</a:t>
              </a:r>
            </a:p>
          </p:txBody>
        </p:sp>
      </p:grpSp>
      <p:sp>
        <p:nvSpPr>
          <p:cNvPr id="17" name="TextBox 16">
            <a:extLst>
              <a:ext uri="{FF2B5EF4-FFF2-40B4-BE49-F238E27FC236}">
                <a16:creationId xmlns:a16="http://schemas.microsoft.com/office/drawing/2014/main" id="{246CC516-AB28-69CE-93DD-8C2109EB9F21}"/>
              </a:ext>
            </a:extLst>
          </p:cNvPr>
          <p:cNvSpPr txBox="1"/>
          <p:nvPr/>
        </p:nvSpPr>
        <p:spPr>
          <a:xfrm>
            <a:off x="5288231" y="3691872"/>
            <a:ext cx="1510146" cy="707886"/>
          </a:xfrm>
          <a:prstGeom prst="rect">
            <a:avLst/>
          </a:prstGeom>
          <a:noFill/>
        </p:spPr>
        <p:txBody>
          <a:bodyPr wrap="square" rtlCol="0">
            <a:spAutoFit/>
          </a:bodyPr>
          <a:lstStyle/>
          <a:p>
            <a:pPr algn="ctr"/>
            <a:r>
              <a:rPr lang="en-US" sz="2000" b="1" dirty="0"/>
              <a:t>Preliminary Design</a:t>
            </a:r>
          </a:p>
        </p:txBody>
      </p:sp>
      <p:sp>
        <p:nvSpPr>
          <p:cNvPr id="18" name="TextBox 17">
            <a:extLst>
              <a:ext uri="{FF2B5EF4-FFF2-40B4-BE49-F238E27FC236}">
                <a16:creationId xmlns:a16="http://schemas.microsoft.com/office/drawing/2014/main" id="{3A414B50-DEA9-6E5C-76A0-4F12B06366F5}"/>
              </a:ext>
            </a:extLst>
          </p:cNvPr>
          <p:cNvSpPr txBox="1"/>
          <p:nvPr/>
        </p:nvSpPr>
        <p:spPr>
          <a:xfrm>
            <a:off x="7825918" y="3602537"/>
            <a:ext cx="1187685" cy="707886"/>
          </a:xfrm>
          <a:prstGeom prst="rect">
            <a:avLst/>
          </a:prstGeom>
          <a:noFill/>
        </p:spPr>
        <p:txBody>
          <a:bodyPr wrap="square" rtlCol="0">
            <a:spAutoFit/>
          </a:bodyPr>
          <a:lstStyle/>
          <a:p>
            <a:pPr algn="ctr"/>
            <a:r>
              <a:rPr lang="en-US" sz="2000" b="1" dirty="0"/>
              <a:t>Final Design</a:t>
            </a:r>
          </a:p>
        </p:txBody>
      </p:sp>
      <p:sp>
        <p:nvSpPr>
          <p:cNvPr id="19" name="TextBox 18">
            <a:extLst>
              <a:ext uri="{FF2B5EF4-FFF2-40B4-BE49-F238E27FC236}">
                <a16:creationId xmlns:a16="http://schemas.microsoft.com/office/drawing/2014/main" id="{801FC856-AA89-A4A1-6D73-0FAE084E6F80}"/>
              </a:ext>
            </a:extLst>
          </p:cNvPr>
          <p:cNvSpPr txBox="1"/>
          <p:nvPr/>
        </p:nvSpPr>
        <p:spPr>
          <a:xfrm>
            <a:off x="9744344" y="3763618"/>
            <a:ext cx="1810454" cy="400110"/>
          </a:xfrm>
          <a:prstGeom prst="rect">
            <a:avLst/>
          </a:prstGeom>
          <a:noFill/>
        </p:spPr>
        <p:txBody>
          <a:bodyPr wrap="square" rtlCol="0">
            <a:spAutoFit/>
          </a:bodyPr>
          <a:lstStyle/>
          <a:p>
            <a:pPr algn="ctr"/>
            <a:r>
              <a:rPr lang="en-US" sz="2000" b="1" dirty="0"/>
              <a:t>Construction</a:t>
            </a:r>
          </a:p>
        </p:txBody>
      </p:sp>
      <p:sp>
        <p:nvSpPr>
          <p:cNvPr id="11" name="Rectangle: Rounded Corners 10">
            <a:extLst>
              <a:ext uri="{FF2B5EF4-FFF2-40B4-BE49-F238E27FC236}">
                <a16:creationId xmlns:a16="http://schemas.microsoft.com/office/drawing/2014/main" id="{2972149E-DD54-CF2F-811D-EE4FA1632FCC}"/>
              </a:ext>
            </a:extLst>
          </p:cNvPr>
          <p:cNvSpPr/>
          <p:nvPr/>
        </p:nvSpPr>
        <p:spPr>
          <a:xfrm>
            <a:off x="480128" y="3602537"/>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9E9D7C9-AEA7-9BB0-F9B8-5683BB901F3C}"/>
              </a:ext>
            </a:extLst>
          </p:cNvPr>
          <p:cNvSpPr txBox="1"/>
          <p:nvPr/>
        </p:nvSpPr>
        <p:spPr>
          <a:xfrm>
            <a:off x="692923" y="3785364"/>
            <a:ext cx="1510146" cy="400110"/>
          </a:xfrm>
          <a:prstGeom prst="rect">
            <a:avLst/>
          </a:prstGeom>
          <a:noFill/>
        </p:spPr>
        <p:txBody>
          <a:bodyPr wrap="square" rtlCol="0">
            <a:spAutoFit/>
          </a:bodyPr>
          <a:lstStyle/>
          <a:p>
            <a:pPr algn="ctr"/>
            <a:r>
              <a:rPr lang="en-US" sz="2000" b="1" dirty="0"/>
              <a:t>PTIP</a:t>
            </a:r>
          </a:p>
        </p:txBody>
      </p:sp>
      <p:sp>
        <p:nvSpPr>
          <p:cNvPr id="21" name="Arrow: Up 20">
            <a:extLst>
              <a:ext uri="{FF2B5EF4-FFF2-40B4-BE49-F238E27FC236}">
                <a16:creationId xmlns:a16="http://schemas.microsoft.com/office/drawing/2014/main" id="{32F9FB0D-8E8D-5B27-03F0-65D055A4B756}"/>
              </a:ext>
            </a:extLst>
          </p:cNvPr>
          <p:cNvSpPr/>
          <p:nvPr/>
        </p:nvSpPr>
        <p:spPr>
          <a:xfrm rot="5400000">
            <a:off x="2374139" y="3848262"/>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6226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2" y="991962"/>
            <a:ext cx="9601196" cy="1303867"/>
          </a:xfrm>
        </p:spPr>
        <p:txBody>
          <a:bodyPr>
            <a:normAutofit fontScale="90000"/>
          </a:bodyPr>
          <a:lstStyle/>
          <a:p>
            <a:r>
              <a:rPr lang="en-US" b="1" dirty="0"/>
              <a:t>Utilities: </a:t>
            </a:r>
            <a:br>
              <a:rPr lang="en-US" b="1" dirty="0"/>
            </a:br>
            <a:r>
              <a:rPr lang="en-US" b="1" dirty="0"/>
              <a:t>1</a:t>
            </a:r>
            <a:r>
              <a:rPr lang="en-US" b="1" baseline="30000" dirty="0"/>
              <a:t>st</a:t>
            </a:r>
            <a:r>
              <a:rPr lang="en-US" b="1" dirty="0"/>
              <a:t> Submission Importance</a:t>
            </a:r>
          </a:p>
        </p:txBody>
      </p:sp>
      <p:pic>
        <p:nvPicPr>
          <p:cNvPr id="5" name="Picture 4" descr="Icon&#10;&#10;Description automatically generated">
            <a:extLst>
              <a:ext uri="{FF2B5EF4-FFF2-40B4-BE49-F238E27FC236}">
                <a16:creationId xmlns:a16="http://schemas.microsoft.com/office/drawing/2014/main" id="{A9674187-B35D-47A5-8BFA-381E17872B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898" y="452190"/>
            <a:ext cx="2004060" cy="2004060"/>
          </a:xfrm>
          <a:prstGeom prst="rect">
            <a:avLst/>
          </a:prstGeom>
        </p:spPr>
      </p:pic>
      <p:cxnSp>
        <p:nvCxnSpPr>
          <p:cNvPr id="18" name="Straight Connector 17">
            <a:extLst>
              <a:ext uri="{FF2B5EF4-FFF2-40B4-BE49-F238E27FC236}">
                <a16:creationId xmlns:a16="http://schemas.microsoft.com/office/drawing/2014/main" id="{C0317256-9E2A-8A93-835B-65856EE0F0D9}"/>
              </a:ext>
            </a:extLst>
          </p:cNvPr>
          <p:cNvCxnSpPr/>
          <p:nvPr/>
        </p:nvCxnSpPr>
        <p:spPr>
          <a:xfrm>
            <a:off x="1619794" y="5286104"/>
            <a:ext cx="97710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72085DB4-9628-1D51-74D4-E4C701D5211D}"/>
              </a:ext>
            </a:extLst>
          </p:cNvPr>
          <p:cNvSpPr txBox="1"/>
          <p:nvPr/>
        </p:nvSpPr>
        <p:spPr>
          <a:xfrm>
            <a:off x="1149535" y="2967335"/>
            <a:ext cx="9601196" cy="2246769"/>
          </a:xfrm>
          <a:prstGeom prst="rect">
            <a:avLst/>
          </a:prstGeom>
          <a:noFill/>
        </p:spPr>
        <p:txBody>
          <a:bodyPr wrap="square">
            <a:spAutoFit/>
          </a:bodyPr>
          <a:lstStyle/>
          <a:p>
            <a:pPr lvl="1"/>
            <a:r>
              <a:rPr lang="en-US" sz="2800" dirty="0">
                <a:latin typeface="Abadi" panose="020B0604020104020204" pitchFamily="34" charset="0"/>
              </a:rPr>
              <a:t>The design of the project must know the exact location of all utilities. </a:t>
            </a:r>
          </a:p>
          <a:p>
            <a:pPr lvl="1"/>
            <a:endParaRPr lang="en-US" sz="2800" dirty="0">
              <a:latin typeface="Abadi" panose="020B0604020104020204" pitchFamily="34" charset="0"/>
            </a:endParaRPr>
          </a:p>
          <a:p>
            <a:pPr lvl="1"/>
            <a:r>
              <a:rPr lang="en-US" sz="2800" dirty="0">
                <a:latin typeface="Abadi" panose="020B0604020104020204" pitchFamily="34" charset="0"/>
              </a:rPr>
              <a:t>Then the design can determine if any of the utilities need to be relocated. </a:t>
            </a:r>
          </a:p>
        </p:txBody>
      </p:sp>
    </p:spTree>
    <p:extLst>
      <p:ext uri="{BB962C8B-B14F-4D97-AF65-F5344CB8AC3E}">
        <p14:creationId xmlns:p14="http://schemas.microsoft.com/office/powerpoint/2010/main" val="3111849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480333" y="914521"/>
            <a:ext cx="9601196" cy="1303867"/>
          </a:xfrm>
        </p:spPr>
        <p:txBody>
          <a:bodyPr>
            <a:normAutofit fontScale="90000"/>
          </a:bodyPr>
          <a:lstStyle/>
          <a:p>
            <a:r>
              <a:rPr lang="en-US" b="1" dirty="0"/>
              <a:t>Utilities: </a:t>
            </a:r>
            <a:br>
              <a:rPr lang="en-US" b="1" dirty="0"/>
            </a:br>
            <a:r>
              <a:rPr lang="en-US" b="1" dirty="0"/>
              <a:t>1</a:t>
            </a:r>
            <a:r>
              <a:rPr lang="en-US" b="1" baseline="30000" dirty="0"/>
              <a:t>st</a:t>
            </a:r>
            <a:r>
              <a:rPr lang="en-US" b="1" dirty="0"/>
              <a:t> Submission vs 1</a:t>
            </a:r>
            <a:r>
              <a:rPr lang="en-US" b="1" baseline="30000" dirty="0"/>
              <a:t>st</a:t>
            </a:r>
            <a:r>
              <a:rPr lang="en-US" b="1" dirty="0"/>
              <a:t> Verification</a:t>
            </a:r>
          </a:p>
        </p:txBody>
      </p:sp>
      <p:sp>
        <p:nvSpPr>
          <p:cNvPr id="10" name="Rectangle 9">
            <a:extLst>
              <a:ext uri="{FF2B5EF4-FFF2-40B4-BE49-F238E27FC236}">
                <a16:creationId xmlns:a16="http://schemas.microsoft.com/office/drawing/2014/main" id="{B5AB8D43-4BA5-FD47-3865-31F88CA3703C}"/>
              </a:ext>
            </a:extLst>
          </p:cNvPr>
          <p:cNvSpPr/>
          <p:nvPr/>
        </p:nvSpPr>
        <p:spPr>
          <a:xfrm>
            <a:off x="1310512" y="2476500"/>
            <a:ext cx="4885509" cy="1071154"/>
          </a:xfrm>
          <a:prstGeom prst="rect">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latin typeface="Abadi" panose="020B0604020104020204" pitchFamily="34" charset="0"/>
              </a:rPr>
              <a:t>1</a:t>
            </a:r>
            <a:r>
              <a:rPr lang="en-US" sz="3200" baseline="30000" dirty="0">
                <a:latin typeface="Abadi" panose="020B0604020104020204" pitchFamily="34" charset="0"/>
              </a:rPr>
              <a:t>st</a:t>
            </a:r>
            <a:r>
              <a:rPr lang="en-US" sz="3200" dirty="0">
                <a:latin typeface="Abadi" panose="020B0604020104020204" pitchFamily="34" charset="0"/>
              </a:rPr>
              <a:t> Submission</a:t>
            </a:r>
          </a:p>
        </p:txBody>
      </p:sp>
      <p:sp>
        <p:nvSpPr>
          <p:cNvPr id="11" name="Rectangle 10">
            <a:extLst>
              <a:ext uri="{FF2B5EF4-FFF2-40B4-BE49-F238E27FC236}">
                <a16:creationId xmlns:a16="http://schemas.microsoft.com/office/drawing/2014/main" id="{82A275F2-58EA-27DC-6114-30038627AA2F}"/>
              </a:ext>
            </a:extLst>
          </p:cNvPr>
          <p:cNvSpPr/>
          <p:nvPr/>
        </p:nvSpPr>
        <p:spPr>
          <a:xfrm>
            <a:off x="6196021" y="2476500"/>
            <a:ext cx="4885509" cy="1071154"/>
          </a:xfrm>
          <a:prstGeom prst="rect">
            <a:avLst/>
          </a:prstGeom>
          <a:solidFill>
            <a:schemeClr val="accent3">
              <a:lumMod val="60000"/>
              <a:lumOff val="4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3200" dirty="0">
                <a:solidFill>
                  <a:schemeClr val="tx1"/>
                </a:solidFill>
                <a:latin typeface="Abadi" panose="020B0604020104020204" pitchFamily="34" charset="0"/>
              </a:rPr>
              <a:t>1</a:t>
            </a:r>
            <a:r>
              <a:rPr lang="en-US" sz="3200" baseline="30000" dirty="0">
                <a:solidFill>
                  <a:schemeClr val="tx1"/>
                </a:solidFill>
                <a:latin typeface="Abadi" panose="020B0604020104020204" pitchFamily="34" charset="0"/>
              </a:rPr>
              <a:t>st</a:t>
            </a:r>
            <a:r>
              <a:rPr lang="en-US" sz="3200" dirty="0">
                <a:solidFill>
                  <a:schemeClr val="tx1"/>
                </a:solidFill>
                <a:latin typeface="Abadi" panose="020B0604020104020204" pitchFamily="34" charset="0"/>
              </a:rPr>
              <a:t> Verification</a:t>
            </a:r>
          </a:p>
        </p:txBody>
      </p:sp>
      <p:sp>
        <p:nvSpPr>
          <p:cNvPr id="12" name="Rectangle 11">
            <a:extLst>
              <a:ext uri="{FF2B5EF4-FFF2-40B4-BE49-F238E27FC236}">
                <a16:creationId xmlns:a16="http://schemas.microsoft.com/office/drawing/2014/main" id="{5AB2C6AB-CB67-AC6C-DF3A-E94290D773C2}"/>
              </a:ext>
            </a:extLst>
          </p:cNvPr>
          <p:cNvSpPr/>
          <p:nvPr/>
        </p:nvSpPr>
        <p:spPr>
          <a:xfrm>
            <a:off x="1310512" y="3579222"/>
            <a:ext cx="4885509" cy="2649765"/>
          </a:xfrm>
          <a:prstGeom prst="rect">
            <a:avLst/>
          </a:prstGeom>
          <a:solidFill>
            <a:srgbClr val="7030A0">
              <a:alpha val="52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600"/>
              </a:spcAft>
              <a:buFont typeface="Arial" panose="020B0604020202020204" pitchFamily="34" charset="0"/>
              <a:buChar char="•"/>
            </a:pPr>
            <a:r>
              <a:rPr lang="en-US" sz="2800" dirty="0">
                <a:latin typeface="Abadi" panose="020B0604020104020204" pitchFamily="34" charset="0"/>
              </a:rPr>
              <a:t>Plans do </a:t>
            </a:r>
            <a:r>
              <a:rPr lang="en-US" sz="2800" u="sng" dirty="0">
                <a:latin typeface="Abadi" panose="020B0604020104020204" pitchFamily="34" charset="0"/>
              </a:rPr>
              <a:t>not</a:t>
            </a:r>
            <a:r>
              <a:rPr lang="en-US" sz="2800" b="1" dirty="0">
                <a:latin typeface="Abadi" panose="020B0604020104020204" pitchFamily="34" charset="0"/>
              </a:rPr>
              <a:t> </a:t>
            </a:r>
            <a:r>
              <a:rPr lang="en-US" sz="2800" dirty="0">
                <a:latin typeface="Abadi" panose="020B0604020104020204" pitchFamily="34" charset="0"/>
              </a:rPr>
              <a:t>have SUE info</a:t>
            </a:r>
          </a:p>
          <a:p>
            <a:pPr marL="457200" indent="-457200">
              <a:spcAft>
                <a:spcPts val="600"/>
              </a:spcAft>
              <a:buFont typeface="Arial" panose="020B0604020202020204" pitchFamily="34" charset="0"/>
              <a:buChar char="•"/>
            </a:pPr>
            <a:r>
              <a:rPr lang="en-US" sz="2800" dirty="0">
                <a:latin typeface="Abadi" panose="020B0604020104020204" pitchFamily="34" charset="0"/>
              </a:rPr>
              <a:t>DUO submits plans to UTL companies</a:t>
            </a:r>
          </a:p>
          <a:p>
            <a:pPr marL="457200" indent="-457200">
              <a:spcAft>
                <a:spcPts val="600"/>
              </a:spcAft>
              <a:buFont typeface="Arial" panose="020B0604020202020204" pitchFamily="34" charset="0"/>
              <a:buChar char="•"/>
            </a:pPr>
            <a:r>
              <a:rPr lang="en-US" sz="2800" dirty="0">
                <a:latin typeface="Abadi" panose="020B0604020104020204" pitchFamily="34" charset="0"/>
              </a:rPr>
              <a:t>Companies confirm existing UTL location</a:t>
            </a:r>
          </a:p>
        </p:txBody>
      </p:sp>
      <p:sp>
        <p:nvSpPr>
          <p:cNvPr id="13" name="Rectangle 12">
            <a:extLst>
              <a:ext uri="{FF2B5EF4-FFF2-40B4-BE49-F238E27FC236}">
                <a16:creationId xmlns:a16="http://schemas.microsoft.com/office/drawing/2014/main" id="{82A275F2-58EA-27DC-6114-30038627AA2F}"/>
              </a:ext>
            </a:extLst>
          </p:cNvPr>
          <p:cNvSpPr/>
          <p:nvPr/>
        </p:nvSpPr>
        <p:spPr>
          <a:xfrm>
            <a:off x="6196021" y="3579222"/>
            <a:ext cx="4885509" cy="2649765"/>
          </a:xfrm>
          <a:prstGeom prst="rect">
            <a:avLst/>
          </a:prstGeom>
          <a:solidFill>
            <a:schemeClr val="accent3">
              <a:lumMod val="60000"/>
              <a:lumOff val="40000"/>
              <a:alpha val="54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457200" indent="-457200">
              <a:spcAft>
                <a:spcPts val="600"/>
              </a:spcAft>
              <a:buFont typeface="Arial" panose="020B0604020202020204" pitchFamily="34" charset="0"/>
              <a:buChar char="•"/>
            </a:pPr>
            <a:r>
              <a:rPr lang="en-US" sz="2800" dirty="0">
                <a:solidFill>
                  <a:schemeClr val="tx1"/>
                </a:solidFill>
                <a:latin typeface="Abadi" panose="020B0604020104020204" pitchFamily="34" charset="0"/>
              </a:rPr>
              <a:t>Approved SUE plans</a:t>
            </a:r>
          </a:p>
          <a:p>
            <a:pPr marL="457200" indent="-457200">
              <a:spcAft>
                <a:spcPts val="600"/>
              </a:spcAft>
              <a:buFont typeface="Arial" panose="020B0604020202020204" pitchFamily="34" charset="0"/>
              <a:buChar char="•"/>
            </a:pPr>
            <a:r>
              <a:rPr lang="en-US" sz="2800" dirty="0">
                <a:solidFill>
                  <a:schemeClr val="tx1"/>
                </a:solidFill>
                <a:latin typeface="Abadi" panose="020B0604020104020204" pitchFamily="34" charset="0"/>
              </a:rPr>
              <a:t>DUO submits plans to UTL companies</a:t>
            </a:r>
          </a:p>
          <a:p>
            <a:pPr marL="457200" indent="-457200">
              <a:spcAft>
                <a:spcPts val="600"/>
              </a:spcAft>
              <a:buFont typeface="Arial" panose="020B0604020202020204" pitchFamily="34" charset="0"/>
              <a:buChar char="•"/>
            </a:pPr>
            <a:r>
              <a:rPr lang="en-US" sz="2800" dirty="0">
                <a:solidFill>
                  <a:schemeClr val="tx1"/>
                </a:solidFill>
                <a:latin typeface="Abadi" panose="020B0604020104020204" pitchFamily="34" charset="0"/>
              </a:rPr>
              <a:t>Companies verify UTL location</a:t>
            </a:r>
          </a:p>
        </p:txBody>
      </p:sp>
      <p:cxnSp>
        <p:nvCxnSpPr>
          <p:cNvPr id="15" name="Straight Connector 14">
            <a:extLst>
              <a:ext uri="{FF2B5EF4-FFF2-40B4-BE49-F238E27FC236}">
                <a16:creationId xmlns:a16="http://schemas.microsoft.com/office/drawing/2014/main" id="{F3D91A2B-D235-B7E3-B77E-FC924CB96F15}"/>
              </a:ext>
            </a:extLst>
          </p:cNvPr>
          <p:cNvCxnSpPr/>
          <p:nvPr/>
        </p:nvCxnSpPr>
        <p:spPr>
          <a:xfrm>
            <a:off x="6196021" y="2476500"/>
            <a:ext cx="0" cy="381217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72878878-710C-8CB4-D05C-4D18A3E11C75}"/>
              </a:ext>
            </a:extLst>
          </p:cNvPr>
          <p:cNvCxnSpPr/>
          <p:nvPr/>
        </p:nvCxnSpPr>
        <p:spPr>
          <a:xfrm>
            <a:off x="1310512" y="4279175"/>
            <a:ext cx="97710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C0317256-9E2A-8A93-835B-65856EE0F0D9}"/>
              </a:ext>
            </a:extLst>
          </p:cNvPr>
          <p:cNvCxnSpPr/>
          <p:nvPr/>
        </p:nvCxnSpPr>
        <p:spPr>
          <a:xfrm>
            <a:off x="1310512" y="5189221"/>
            <a:ext cx="9771017" cy="0"/>
          </a:xfrm>
          <a:prstGeom prst="line">
            <a:avLst/>
          </a:prstGeom>
          <a:ln w="15875">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descr="Icon&#10;&#10;Description automatically generated">
            <a:extLst>
              <a:ext uri="{FF2B5EF4-FFF2-40B4-BE49-F238E27FC236}">
                <a16:creationId xmlns:a16="http://schemas.microsoft.com/office/drawing/2014/main" id="{1B513365-7BB4-A351-8C8F-F9C022BE7E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898" y="452190"/>
            <a:ext cx="2004060" cy="2004060"/>
          </a:xfrm>
          <a:prstGeom prst="rect">
            <a:avLst/>
          </a:prstGeom>
        </p:spPr>
      </p:pic>
    </p:spTree>
    <p:extLst>
      <p:ext uri="{BB962C8B-B14F-4D97-AF65-F5344CB8AC3E}">
        <p14:creationId xmlns:p14="http://schemas.microsoft.com/office/powerpoint/2010/main" val="1587823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xEl>
                                              <p:pRg st="0" end="0"/>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2">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lstStyle/>
          <a:p>
            <a:r>
              <a:rPr lang="en-US" dirty="0">
                <a:solidFill>
                  <a:srgbClr val="0070C0"/>
                </a:solidFill>
                <a:latin typeface="Abadi" panose="020B0604020104020204" pitchFamily="34" charset="0"/>
              </a:rPr>
              <a:t>Utilities Coordination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797860" y="2535547"/>
            <a:ext cx="9601196" cy="3923681"/>
          </a:xfrm>
        </p:spPr>
        <p:txBody>
          <a:bodyPr>
            <a:normAutofit/>
          </a:bodyPr>
          <a:lstStyle/>
          <a:p>
            <a:pPr marL="457200" lvl="1" indent="0">
              <a:buNone/>
            </a:pPr>
            <a:r>
              <a:rPr lang="en-US" sz="2800" dirty="0">
                <a:solidFill>
                  <a:srgbClr val="0070C0"/>
                </a:solidFill>
                <a:latin typeface="Abadi" panose="020B0604020104020204" pitchFamily="34" charset="0"/>
              </a:rPr>
              <a:t>The purpose of 1</a:t>
            </a:r>
            <a:r>
              <a:rPr lang="en-US" sz="2800" baseline="30000" dirty="0">
                <a:solidFill>
                  <a:srgbClr val="0070C0"/>
                </a:solidFill>
                <a:latin typeface="Abadi" panose="020B0604020104020204" pitchFamily="34" charset="0"/>
              </a:rPr>
              <a:t>st</a:t>
            </a:r>
            <a:r>
              <a:rPr lang="en-US" sz="2800" dirty="0">
                <a:solidFill>
                  <a:srgbClr val="0070C0"/>
                </a:solidFill>
                <a:latin typeface="Abadi" panose="020B0604020104020204" pitchFamily="34" charset="0"/>
              </a:rPr>
              <a:t> submission is to coordinate with the utility companies and verify the utility relocations. </a:t>
            </a: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328DE57B-B7D0-653F-4EB1-CAC06B4AA93B}"/>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TextBox 4">
            <a:extLst>
              <a:ext uri="{FF2B5EF4-FFF2-40B4-BE49-F238E27FC236}">
                <a16:creationId xmlns:a16="http://schemas.microsoft.com/office/drawing/2014/main" id="{2D2D663F-B916-30D2-107C-7FF1E618550F}"/>
              </a:ext>
            </a:extLst>
          </p:cNvPr>
          <p:cNvSpPr txBox="1"/>
          <p:nvPr/>
        </p:nvSpPr>
        <p:spPr>
          <a:xfrm flipH="1">
            <a:off x="6783081" y="4174224"/>
            <a:ext cx="1473927" cy="646331"/>
          </a:xfrm>
          <a:prstGeom prst="rect">
            <a:avLst/>
          </a:prstGeom>
          <a:noFill/>
        </p:spPr>
        <p:txBody>
          <a:bodyPr wrap="square" rtlCol="0">
            <a:spAutoFit/>
          </a:bodyPr>
          <a:lstStyle/>
          <a:p>
            <a:r>
              <a:rPr lang="en-US" sz="3600" dirty="0">
                <a:latin typeface="Abadi" panose="020B0604020104020204" pitchFamily="34" charset="0"/>
              </a:rPr>
              <a:t>False</a:t>
            </a:r>
          </a:p>
        </p:txBody>
      </p:sp>
      <p:sp>
        <p:nvSpPr>
          <p:cNvPr id="9" name="TextBox 8">
            <a:extLst>
              <a:ext uri="{FF2B5EF4-FFF2-40B4-BE49-F238E27FC236}">
                <a16:creationId xmlns:a16="http://schemas.microsoft.com/office/drawing/2014/main" id="{9288A09E-C60E-7B15-ABFA-6B7719CC09D2}"/>
              </a:ext>
            </a:extLst>
          </p:cNvPr>
          <p:cNvSpPr txBox="1"/>
          <p:nvPr/>
        </p:nvSpPr>
        <p:spPr>
          <a:xfrm flipH="1">
            <a:off x="3668678" y="4174224"/>
            <a:ext cx="1473927" cy="646331"/>
          </a:xfrm>
          <a:prstGeom prst="rect">
            <a:avLst/>
          </a:prstGeom>
          <a:noFill/>
        </p:spPr>
        <p:txBody>
          <a:bodyPr wrap="square" rtlCol="0">
            <a:spAutoFit/>
          </a:bodyPr>
          <a:lstStyle/>
          <a:p>
            <a:r>
              <a:rPr lang="en-US" sz="3600" dirty="0">
                <a:latin typeface="Abadi" panose="020B0604020104020204" pitchFamily="34" charset="0"/>
              </a:rPr>
              <a:t>True</a:t>
            </a:r>
          </a:p>
        </p:txBody>
      </p:sp>
      <p:sp>
        <p:nvSpPr>
          <p:cNvPr id="10" name="TextBox 9">
            <a:extLst>
              <a:ext uri="{FF2B5EF4-FFF2-40B4-BE49-F238E27FC236}">
                <a16:creationId xmlns:a16="http://schemas.microsoft.com/office/drawing/2014/main" id="{50DF6F01-A26F-5EC0-6506-8E87ECEE576A}"/>
              </a:ext>
            </a:extLst>
          </p:cNvPr>
          <p:cNvSpPr txBox="1"/>
          <p:nvPr/>
        </p:nvSpPr>
        <p:spPr>
          <a:xfrm flipH="1">
            <a:off x="5413657" y="4174223"/>
            <a:ext cx="1473927" cy="646331"/>
          </a:xfrm>
          <a:prstGeom prst="rect">
            <a:avLst/>
          </a:prstGeom>
          <a:noFill/>
        </p:spPr>
        <p:txBody>
          <a:bodyPr wrap="square" rtlCol="0">
            <a:spAutoFit/>
          </a:bodyPr>
          <a:lstStyle/>
          <a:p>
            <a:r>
              <a:rPr lang="en-US" sz="3600" dirty="0">
                <a:latin typeface="Abadi" panose="020B0604020104020204" pitchFamily="34" charset="0"/>
              </a:rPr>
              <a:t>or</a:t>
            </a:r>
          </a:p>
        </p:txBody>
      </p:sp>
    </p:spTree>
    <p:extLst>
      <p:ext uri="{BB962C8B-B14F-4D97-AF65-F5344CB8AC3E}">
        <p14:creationId xmlns:p14="http://schemas.microsoft.com/office/powerpoint/2010/main" val="2236168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982132"/>
            <a:ext cx="9601196" cy="1303867"/>
          </a:xfrm>
        </p:spPr>
        <p:txBody>
          <a:bodyPr/>
          <a:lstStyle/>
          <a:p>
            <a:r>
              <a:rPr lang="en-US" b="1" dirty="0"/>
              <a:t>Utilities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pPr lvl="1"/>
            <a:r>
              <a:rPr lang="en-US" sz="2800" dirty="0">
                <a:latin typeface="Abadi" panose="020B0604020104020204" pitchFamily="34" charset="0"/>
              </a:rPr>
              <a:t>PM is to fill out the </a:t>
            </a:r>
            <a:r>
              <a:rPr lang="en-US" sz="2800" dirty="0">
                <a:solidFill>
                  <a:srgbClr val="00B0F0"/>
                </a:solidFill>
                <a:latin typeface="Abadi" panose="020B0604020104020204" pitchFamily="34" charset="0"/>
              </a:rPr>
              <a:t>“Utilities Request 1</a:t>
            </a:r>
            <a:r>
              <a:rPr lang="en-US" sz="2800" baseline="30000" dirty="0">
                <a:solidFill>
                  <a:srgbClr val="00B0F0"/>
                </a:solidFill>
                <a:latin typeface="Abadi" panose="020B0604020104020204" pitchFamily="34" charset="0"/>
              </a:rPr>
              <a:t>st</a:t>
            </a:r>
            <a:r>
              <a:rPr lang="en-US" sz="2800" dirty="0">
                <a:solidFill>
                  <a:srgbClr val="00B0F0"/>
                </a:solidFill>
                <a:latin typeface="Abadi" panose="020B0604020104020204" pitchFamily="34" charset="0"/>
              </a:rPr>
              <a:t> Submission” </a:t>
            </a:r>
            <a:r>
              <a:rPr lang="en-US" sz="2800" dirty="0">
                <a:latin typeface="Abadi" panose="020B0604020104020204" pitchFamily="34" charset="0"/>
              </a:rPr>
              <a:t>Letter.</a:t>
            </a:r>
          </a:p>
          <a:p>
            <a:pPr lvl="2"/>
            <a:r>
              <a:rPr lang="en-US" sz="2800" dirty="0">
                <a:latin typeface="Abadi" panose="020B0604020104020204" pitchFamily="34" charset="0"/>
              </a:rPr>
              <a:t>Letter is located online under ROADS in the Program Delivery folder.</a:t>
            </a:r>
          </a:p>
          <a:p>
            <a:pPr lvl="2"/>
            <a:r>
              <a:rPr lang="en-US" sz="2800" dirty="0">
                <a:latin typeface="Abadi" panose="020B0604020104020204" pitchFamily="34" charset="0"/>
              </a:rPr>
              <a:t>Letter is used for both 1</a:t>
            </a:r>
            <a:r>
              <a:rPr lang="en-US" sz="2800" baseline="30000" dirty="0">
                <a:latin typeface="Abadi" panose="020B0604020104020204" pitchFamily="34" charset="0"/>
              </a:rPr>
              <a:t>st</a:t>
            </a:r>
            <a:r>
              <a:rPr lang="en-US" sz="2800" dirty="0">
                <a:latin typeface="Abadi" panose="020B0604020104020204" pitchFamily="34" charset="0"/>
              </a:rPr>
              <a:t> submission and 1</a:t>
            </a:r>
            <a:r>
              <a:rPr lang="en-US" sz="2800" baseline="30000" dirty="0">
                <a:latin typeface="Abadi" panose="020B0604020104020204" pitchFamily="34" charset="0"/>
              </a:rPr>
              <a:t>st</a:t>
            </a:r>
            <a:r>
              <a:rPr lang="en-US" sz="2800" dirty="0">
                <a:latin typeface="Abadi" panose="020B0604020104020204" pitchFamily="34" charset="0"/>
              </a:rPr>
              <a:t> verification.</a:t>
            </a:r>
          </a:p>
          <a:p>
            <a:endParaRPr lang="en-US" dirty="0">
              <a:latin typeface="Abadi" panose="020B0604020104020204" pitchFamily="34" charset="0"/>
            </a:endParaRPr>
          </a:p>
          <a:p>
            <a:endParaRPr lang="en-US" dirty="0"/>
          </a:p>
        </p:txBody>
      </p:sp>
      <p:pic>
        <p:nvPicPr>
          <p:cNvPr id="4" name="Picture 3" descr="Icon&#10;&#10;Description automatically generated">
            <a:extLst>
              <a:ext uri="{FF2B5EF4-FFF2-40B4-BE49-F238E27FC236}">
                <a16:creationId xmlns:a16="http://schemas.microsoft.com/office/drawing/2014/main" id="{BA7B3729-358F-4AB0-DB29-7A244BB192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9898" y="452190"/>
            <a:ext cx="2004060" cy="2004060"/>
          </a:xfrm>
          <a:prstGeom prst="rect">
            <a:avLst/>
          </a:prstGeom>
        </p:spPr>
      </p:pic>
    </p:spTree>
    <p:extLst>
      <p:ext uri="{BB962C8B-B14F-4D97-AF65-F5344CB8AC3E}">
        <p14:creationId xmlns:p14="http://schemas.microsoft.com/office/powerpoint/2010/main" val="2925391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90818" y="443753"/>
            <a:ext cx="11208123" cy="59906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7982BD5-5DF7-4779-AA54-1EDF61BD5843}"/>
              </a:ext>
            </a:extLst>
          </p:cNvPr>
          <p:cNvSpPr/>
          <p:nvPr/>
        </p:nvSpPr>
        <p:spPr>
          <a:xfrm>
            <a:off x="1150619"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8" name="Rectangle 7">
            <a:extLst>
              <a:ext uri="{FF2B5EF4-FFF2-40B4-BE49-F238E27FC236}">
                <a16:creationId xmlns:a16="http://schemas.microsoft.com/office/drawing/2014/main" id="{560E7690-A6AE-4F96-A886-541AC2D70AB9}"/>
              </a:ext>
            </a:extLst>
          </p:cNvPr>
          <p:cNvSpPr/>
          <p:nvPr/>
        </p:nvSpPr>
        <p:spPr>
          <a:xfrm>
            <a:off x="5335790" y="2078744"/>
            <a:ext cx="1549103" cy="1140310"/>
          </a:xfrm>
          <a:prstGeom prst="rect">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ENV Studies </a:t>
            </a:r>
          </a:p>
        </p:txBody>
      </p:sp>
      <p:sp>
        <p:nvSpPr>
          <p:cNvPr id="11" name="Rectangle 10">
            <a:extLst>
              <a:ext uri="{FF2B5EF4-FFF2-40B4-BE49-F238E27FC236}">
                <a16:creationId xmlns:a16="http://schemas.microsoft.com/office/drawing/2014/main" id="{CE4AAB06-68BF-4A0E-88B8-CD1E69CDE503}"/>
              </a:ext>
            </a:extLst>
          </p:cNvPr>
          <p:cNvSpPr/>
          <p:nvPr/>
        </p:nvSpPr>
        <p:spPr>
          <a:xfrm>
            <a:off x="3121963" y="4093296"/>
            <a:ext cx="1650401"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Geometry Design</a:t>
            </a:r>
          </a:p>
        </p:txBody>
      </p:sp>
      <p:sp>
        <p:nvSpPr>
          <p:cNvPr id="13" name="Rectangle 12">
            <a:extLst>
              <a:ext uri="{FF2B5EF4-FFF2-40B4-BE49-F238E27FC236}">
                <a16:creationId xmlns:a16="http://schemas.microsoft.com/office/drawing/2014/main" id="{1C56D3E5-48AA-47AA-A26C-07FEB00911A4}"/>
              </a:ext>
            </a:extLst>
          </p:cNvPr>
          <p:cNvSpPr/>
          <p:nvPr/>
        </p:nvSpPr>
        <p:spPr>
          <a:xfrm>
            <a:off x="8186568" y="4093296"/>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14" name="Rectangle 13">
            <a:extLst>
              <a:ext uri="{FF2B5EF4-FFF2-40B4-BE49-F238E27FC236}">
                <a16:creationId xmlns:a16="http://schemas.microsoft.com/office/drawing/2014/main" id="{466BAFF4-966A-4FAD-A1FB-C859504A4480}"/>
              </a:ext>
            </a:extLst>
          </p:cNvPr>
          <p:cNvSpPr/>
          <p:nvPr/>
        </p:nvSpPr>
        <p:spPr>
          <a:xfrm>
            <a:off x="9789457" y="2990626"/>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15" name="Arrow: Right 14">
            <a:extLst>
              <a:ext uri="{FF2B5EF4-FFF2-40B4-BE49-F238E27FC236}">
                <a16:creationId xmlns:a16="http://schemas.microsoft.com/office/drawing/2014/main" id="{3630E908-FB37-4CD7-AAA0-B09F2463E433}"/>
              </a:ext>
            </a:extLst>
          </p:cNvPr>
          <p:cNvSpPr/>
          <p:nvPr/>
        </p:nvSpPr>
        <p:spPr>
          <a:xfrm>
            <a:off x="2592592" y="3529647"/>
            <a:ext cx="7035501" cy="258184"/>
          </a:xfrm>
          <a:prstGeom prst="rightArrow">
            <a:avLst/>
          </a:prstGeom>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490818" y="5915870"/>
            <a:ext cx="8065545" cy="461665"/>
          </a:xfrm>
          <a:prstGeom prst="rect">
            <a:avLst/>
          </a:prstGeom>
          <a:noFill/>
        </p:spPr>
        <p:txBody>
          <a:bodyPr wrap="square" rtlCol="0">
            <a:spAutoFit/>
          </a:bodyPr>
          <a:lstStyle/>
          <a:p>
            <a:r>
              <a:rPr lang="en-US" sz="2400" dirty="0"/>
              <a:t>Note: not in sequential order – many are done concurrently</a:t>
            </a:r>
          </a:p>
        </p:txBody>
      </p:sp>
      <p:sp>
        <p:nvSpPr>
          <p:cNvPr id="27" name="TextBox 26">
            <a:extLst>
              <a:ext uri="{FF2B5EF4-FFF2-40B4-BE49-F238E27FC236}">
                <a16:creationId xmlns:a16="http://schemas.microsoft.com/office/drawing/2014/main" id="{A1A7B0C7-5828-433F-A41A-409DE8E4782B}"/>
              </a:ext>
            </a:extLst>
          </p:cNvPr>
          <p:cNvSpPr txBox="1"/>
          <p:nvPr/>
        </p:nvSpPr>
        <p:spPr>
          <a:xfrm>
            <a:off x="1780391" y="755277"/>
            <a:ext cx="8799756" cy="646331"/>
          </a:xfrm>
          <a:prstGeom prst="rect">
            <a:avLst/>
          </a:prstGeom>
          <a:noFill/>
        </p:spPr>
        <p:txBody>
          <a:bodyPr wrap="square" rtlCol="0">
            <a:spAutoFit/>
          </a:bodyPr>
          <a:lstStyle/>
          <a:p>
            <a:pPr algn="ctr"/>
            <a:r>
              <a:rPr lang="en-US" sz="3600" b="1" dirty="0"/>
              <a:t>Preliminary</a:t>
            </a:r>
            <a:r>
              <a:rPr lang="en-US" b="1" dirty="0"/>
              <a:t> </a:t>
            </a:r>
            <a:r>
              <a:rPr lang="en-US" sz="3600" b="1" dirty="0"/>
              <a:t>Design </a:t>
            </a:r>
          </a:p>
        </p:txBody>
      </p:sp>
      <p:sp>
        <p:nvSpPr>
          <p:cNvPr id="18" name="TextBox 17">
            <a:extLst>
              <a:ext uri="{FF2B5EF4-FFF2-40B4-BE49-F238E27FC236}">
                <a16:creationId xmlns:a16="http://schemas.microsoft.com/office/drawing/2014/main" id="{422E37B1-8E95-6A50-1973-5B5183CCCE71}"/>
              </a:ext>
            </a:extLst>
          </p:cNvPr>
          <p:cNvSpPr txBox="1"/>
          <p:nvPr/>
        </p:nvSpPr>
        <p:spPr>
          <a:xfrm>
            <a:off x="8155193" y="5155189"/>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2" name="Arrow: Down 1">
            <a:extLst>
              <a:ext uri="{FF2B5EF4-FFF2-40B4-BE49-F238E27FC236}">
                <a16:creationId xmlns:a16="http://schemas.microsoft.com/office/drawing/2014/main" id="{F953FDEA-3972-E3C7-C483-F3F12ED0917E}"/>
              </a:ext>
            </a:extLst>
          </p:cNvPr>
          <p:cNvSpPr/>
          <p:nvPr/>
        </p:nvSpPr>
        <p:spPr>
          <a:xfrm rot="10800000">
            <a:off x="3851691" y="3751798"/>
            <a:ext cx="273868" cy="311970"/>
          </a:xfrm>
          <a:prstGeom prst="downArrow">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DCE4AC6B-3E86-0504-D57B-CE82DD454B0D}"/>
              </a:ext>
            </a:extLst>
          </p:cNvPr>
          <p:cNvSpPr/>
          <p:nvPr/>
        </p:nvSpPr>
        <p:spPr>
          <a:xfrm rot="10800000">
            <a:off x="8770396" y="3751799"/>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7880D93C-20BE-C7CE-D895-1E7F12B3E2A5}"/>
              </a:ext>
            </a:extLst>
          </p:cNvPr>
          <p:cNvSpPr/>
          <p:nvPr/>
        </p:nvSpPr>
        <p:spPr>
          <a:xfrm>
            <a:off x="5946574" y="3258349"/>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77781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b="1" dirty="0">
                <a:latin typeface="Abadi" panose="020B0604020104020204" pitchFamily="34" charset="0"/>
              </a:rPr>
              <a:t>Preliminary Design Phase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0" y="2556932"/>
            <a:ext cx="10080811" cy="3318936"/>
          </a:xfrm>
        </p:spPr>
        <p:txBody>
          <a:bodyPr>
            <a:normAutofit/>
          </a:bodyPr>
          <a:lstStyle/>
          <a:p>
            <a:r>
              <a:rPr lang="en-US" sz="2800" dirty="0">
                <a:latin typeface="Abadi" panose="020B0604020104020204" pitchFamily="34" charset="0"/>
              </a:rPr>
              <a:t>Geometry Design is influenced by:</a:t>
            </a:r>
          </a:p>
          <a:p>
            <a:r>
              <a:rPr lang="en-US" sz="2800" dirty="0">
                <a:latin typeface="Abadi" panose="020B0604020104020204" pitchFamily="34" charset="0"/>
              </a:rPr>
              <a:t>1. </a:t>
            </a:r>
            <a:r>
              <a:rPr lang="en-US" sz="2800" b="1" dirty="0">
                <a:solidFill>
                  <a:srgbClr val="0070C0"/>
                </a:solidFill>
                <a:latin typeface="Abadi" panose="020B0604020104020204" pitchFamily="34" charset="0"/>
              </a:rPr>
              <a:t>Environmental technical studies</a:t>
            </a:r>
            <a:r>
              <a:rPr lang="en-US" sz="2800" dirty="0">
                <a:solidFill>
                  <a:schemeClr val="tx1"/>
                </a:solidFill>
                <a:latin typeface="Abadi" panose="020B0604020104020204" pitchFamily="34" charset="0"/>
              </a:rPr>
              <a:t>;</a:t>
            </a:r>
          </a:p>
          <a:p>
            <a:r>
              <a:rPr lang="en-US" sz="2800" dirty="0">
                <a:latin typeface="Abadi" panose="020B0604020104020204" pitchFamily="34" charset="0"/>
              </a:rPr>
              <a:t>2. </a:t>
            </a:r>
            <a:r>
              <a:rPr lang="en-US" sz="2800" b="1" dirty="0">
                <a:solidFill>
                  <a:srgbClr val="0070C0"/>
                </a:solidFill>
                <a:latin typeface="Abadi" panose="020B0604020104020204" pitchFamily="34" charset="0"/>
              </a:rPr>
              <a:t>Utility coordination </a:t>
            </a:r>
            <a:r>
              <a:rPr lang="en-US" sz="2800" dirty="0">
                <a:latin typeface="Abadi" panose="020B0604020104020204" pitchFamily="34" charset="0"/>
              </a:rPr>
              <a:t>(1</a:t>
            </a:r>
            <a:r>
              <a:rPr lang="en-US" sz="2800" baseline="30000" dirty="0">
                <a:latin typeface="Abadi" panose="020B0604020104020204" pitchFamily="34" charset="0"/>
              </a:rPr>
              <a:t>st</a:t>
            </a:r>
            <a:r>
              <a:rPr lang="en-US" sz="2800" dirty="0">
                <a:latin typeface="Abadi" panose="020B0604020104020204" pitchFamily="34" charset="0"/>
              </a:rPr>
              <a:t> submission or verification) is not complete; and </a:t>
            </a:r>
          </a:p>
          <a:p>
            <a:r>
              <a:rPr lang="en-US" sz="2800" dirty="0">
                <a:latin typeface="Abadi" panose="020B0604020104020204" pitchFamily="34" charset="0"/>
              </a:rPr>
              <a:t>3. </a:t>
            </a:r>
            <a:r>
              <a:rPr lang="en-US" sz="2800" b="1" dirty="0">
                <a:solidFill>
                  <a:srgbClr val="0070C0"/>
                </a:solidFill>
                <a:latin typeface="Abadi" panose="020B0604020104020204" pitchFamily="34" charset="0"/>
              </a:rPr>
              <a:t>Other design elements</a:t>
            </a:r>
            <a:endParaRPr lang="en-US" sz="2800" dirty="0">
              <a:latin typeface="Abadi" panose="020B0604020104020204" pitchFamily="34" charset="0"/>
            </a:endParaRPr>
          </a:p>
          <a:p>
            <a:pPr marL="0" indent="0">
              <a:buNone/>
            </a:pPr>
            <a:endParaRPr lang="en-US" dirty="0"/>
          </a:p>
          <a:p>
            <a:pPr marL="457200" lvl="1" indent="0">
              <a:buNone/>
            </a:pPr>
            <a:endParaRPr lang="en-US" dirty="0"/>
          </a:p>
        </p:txBody>
      </p:sp>
      <p:sp>
        <p:nvSpPr>
          <p:cNvPr id="4" name="TextBox 3">
            <a:extLst>
              <a:ext uri="{FF2B5EF4-FFF2-40B4-BE49-F238E27FC236}">
                <a16:creationId xmlns:a16="http://schemas.microsoft.com/office/drawing/2014/main" id="{F578F782-3FE8-4EF0-8763-8FE749E2691E}"/>
              </a:ext>
            </a:extLst>
          </p:cNvPr>
          <p:cNvSpPr txBox="1"/>
          <p:nvPr/>
        </p:nvSpPr>
        <p:spPr>
          <a:xfrm>
            <a:off x="9114647" y="5962135"/>
            <a:ext cx="2575249" cy="369332"/>
          </a:xfrm>
          <a:prstGeom prst="rect">
            <a:avLst/>
          </a:prstGeom>
          <a:noFill/>
        </p:spPr>
        <p:txBody>
          <a:bodyPr wrap="square" rtlCol="0">
            <a:spAutoFit/>
          </a:bodyPr>
          <a:lstStyle/>
          <a:p>
            <a:r>
              <a:rPr lang="en-US" dirty="0">
                <a:latin typeface="Abadi" panose="020B0604020104020204" pitchFamily="34" charset="0"/>
              </a:rPr>
              <a:t>PDP Section 6</a:t>
            </a:r>
          </a:p>
        </p:txBody>
      </p:sp>
    </p:spTree>
    <p:extLst>
      <p:ext uri="{BB962C8B-B14F-4D97-AF65-F5344CB8AC3E}">
        <p14:creationId xmlns:p14="http://schemas.microsoft.com/office/powerpoint/2010/main" val="1119843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77371" y="457200"/>
            <a:ext cx="11208123" cy="59704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a:extLst>
              <a:ext uri="{FF2B5EF4-FFF2-40B4-BE49-F238E27FC236}">
                <a16:creationId xmlns:a16="http://schemas.microsoft.com/office/drawing/2014/main" id="{57982BD5-5DF7-4779-AA54-1EDF61BD5843}"/>
              </a:ext>
            </a:extLst>
          </p:cNvPr>
          <p:cNvSpPr/>
          <p:nvPr/>
        </p:nvSpPr>
        <p:spPr>
          <a:xfrm>
            <a:off x="1112071"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7" name="Rectangle 6">
            <a:extLst>
              <a:ext uri="{FF2B5EF4-FFF2-40B4-BE49-F238E27FC236}">
                <a16:creationId xmlns:a16="http://schemas.microsoft.com/office/drawing/2014/main" id="{41761563-49FA-4AFE-B90A-ABF85E833DF5}"/>
              </a:ext>
            </a:extLst>
          </p:cNvPr>
          <p:cNvSpPr/>
          <p:nvPr/>
        </p:nvSpPr>
        <p:spPr>
          <a:xfrm>
            <a:off x="2650414" y="1833792"/>
            <a:ext cx="1441525"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Traffic Studies</a:t>
            </a:r>
          </a:p>
        </p:txBody>
      </p:sp>
      <p:sp>
        <p:nvSpPr>
          <p:cNvPr id="8" name="Rectangle 7">
            <a:extLst>
              <a:ext uri="{FF2B5EF4-FFF2-40B4-BE49-F238E27FC236}">
                <a16:creationId xmlns:a16="http://schemas.microsoft.com/office/drawing/2014/main" id="{560E7690-A6AE-4F96-A886-541AC2D70AB9}"/>
              </a:ext>
            </a:extLst>
          </p:cNvPr>
          <p:cNvSpPr/>
          <p:nvPr/>
        </p:nvSpPr>
        <p:spPr>
          <a:xfrm>
            <a:off x="4418252" y="1840980"/>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Studies </a:t>
            </a:r>
          </a:p>
        </p:txBody>
      </p:sp>
      <p:sp>
        <p:nvSpPr>
          <p:cNvPr id="9" name="Rectangle 8">
            <a:extLst>
              <a:ext uri="{FF2B5EF4-FFF2-40B4-BE49-F238E27FC236}">
                <a16:creationId xmlns:a16="http://schemas.microsoft.com/office/drawing/2014/main" id="{0D9DE664-1307-4346-8D5C-91D77B67D04B}"/>
              </a:ext>
            </a:extLst>
          </p:cNvPr>
          <p:cNvSpPr/>
          <p:nvPr/>
        </p:nvSpPr>
        <p:spPr>
          <a:xfrm>
            <a:off x="8127850" y="1833780"/>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Lighting Design</a:t>
            </a:r>
          </a:p>
        </p:txBody>
      </p:sp>
      <p:sp>
        <p:nvSpPr>
          <p:cNvPr id="10" name="Rectangle 9">
            <a:extLst>
              <a:ext uri="{FF2B5EF4-FFF2-40B4-BE49-F238E27FC236}">
                <a16:creationId xmlns:a16="http://schemas.microsoft.com/office/drawing/2014/main" id="{ED6798FE-A494-43A9-B337-B961EF987C87}"/>
              </a:ext>
            </a:extLst>
          </p:cNvPr>
          <p:cNvSpPr/>
          <p:nvPr/>
        </p:nvSpPr>
        <p:spPr>
          <a:xfrm>
            <a:off x="452224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Drainage </a:t>
            </a:r>
          </a:p>
          <a:p>
            <a:pPr algn="ctr"/>
            <a:r>
              <a:rPr lang="en-US" sz="2400" dirty="0"/>
              <a:t>Design</a:t>
            </a:r>
          </a:p>
        </p:txBody>
      </p:sp>
      <p:sp>
        <p:nvSpPr>
          <p:cNvPr id="11" name="Rectangle 10">
            <a:extLst>
              <a:ext uri="{FF2B5EF4-FFF2-40B4-BE49-F238E27FC236}">
                <a16:creationId xmlns:a16="http://schemas.microsoft.com/office/drawing/2014/main" id="{CE4AAB06-68BF-4A0E-88B8-CD1E69CDE503}"/>
              </a:ext>
            </a:extLst>
          </p:cNvPr>
          <p:cNvSpPr/>
          <p:nvPr/>
        </p:nvSpPr>
        <p:spPr>
          <a:xfrm>
            <a:off x="2709580" y="392077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Geometry Design</a:t>
            </a:r>
          </a:p>
        </p:txBody>
      </p:sp>
      <p:sp>
        <p:nvSpPr>
          <p:cNvPr id="12" name="Rectangle 11">
            <a:extLst>
              <a:ext uri="{FF2B5EF4-FFF2-40B4-BE49-F238E27FC236}">
                <a16:creationId xmlns:a16="http://schemas.microsoft.com/office/drawing/2014/main" id="{994B1081-EA5D-468B-8C61-8F4D2E07B70D}"/>
              </a:ext>
            </a:extLst>
          </p:cNvPr>
          <p:cNvSpPr/>
          <p:nvPr/>
        </p:nvSpPr>
        <p:spPr>
          <a:xfrm>
            <a:off x="633311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Erosion Control Plan</a:t>
            </a:r>
          </a:p>
        </p:txBody>
      </p:sp>
      <p:sp>
        <p:nvSpPr>
          <p:cNvPr id="13" name="Rectangle 12">
            <a:extLst>
              <a:ext uri="{FF2B5EF4-FFF2-40B4-BE49-F238E27FC236}">
                <a16:creationId xmlns:a16="http://schemas.microsoft.com/office/drawing/2014/main" id="{1C56D3E5-48AA-47AA-A26C-07FEB00911A4}"/>
              </a:ext>
            </a:extLst>
          </p:cNvPr>
          <p:cNvSpPr/>
          <p:nvPr/>
        </p:nvSpPr>
        <p:spPr>
          <a:xfrm>
            <a:off x="8179844" y="392077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14" name="Rectangle 13">
            <a:extLst>
              <a:ext uri="{FF2B5EF4-FFF2-40B4-BE49-F238E27FC236}">
                <a16:creationId xmlns:a16="http://schemas.microsoft.com/office/drawing/2014/main" id="{466BAFF4-966A-4FAD-A1FB-C859504A4480}"/>
              </a:ext>
            </a:extLst>
          </p:cNvPr>
          <p:cNvSpPr/>
          <p:nvPr/>
        </p:nvSpPr>
        <p:spPr>
          <a:xfrm>
            <a:off x="9754048"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15" name="Arrow: Right 14">
            <a:extLst>
              <a:ext uri="{FF2B5EF4-FFF2-40B4-BE49-F238E27FC236}">
                <a16:creationId xmlns:a16="http://schemas.microsoft.com/office/drawing/2014/main" id="{3630E908-FB37-4CD7-AAA0-B09F2463E433}"/>
              </a:ext>
            </a:extLst>
          </p:cNvPr>
          <p:cNvSpPr/>
          <p:nvPr/>
        </p:nvSpPr>
        <p:spPr>
          <a:xfrm>
            <a:off x="2553596" y="3286073"/>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47F36803-25AA-4E0D-BBD4-73DEF55DBFAE}"/>
              </a:ext>
            </a:extLst>
          </p:cNvPr>
          <p:cNvSpPr txBox="1"/>
          <p:nvPr/>
        </p:nvSpPr>
        <p:spPr>
          <a:xfrm>
            <a:off x="506506" y="5878633"/>
            <a:ext cx="8065545" cy="461665"/>
          </a:xfrm>
          <a:prstGeom prst="rect">
            <a:avLst/>
          </a:prstGeom>
          <a:noFill/>
        </p:spPr>
        <p:txBody>
          <a:bodyPr wrap="square" rtlCol="0">
            <a:spAutoFit/>
          </a:bodyPr>
          <a:lstStyle/>
          <a:p>
            <a:r>
              <a:rPr lang="en-US" sz="2400" dirty="0"/>
              <a:t>Note: not in sequential order – many are done concurrently</a:t>
            </a:r>
          </a:p>
        </p:txBody>
      </p:sp>
      <p:sp>
        <p:nvSpPr>
          <p:cNvPr id="24" name="Rectangle 23">
            <a:extLst>
              <a:ext uri="{FF2B5EF4-FFF2-40B4-BE49-F238E27FC236}">
                <a16:creationId xmlns:a16="http://schemas.microsoft.com/office/drawing/2014/main" id="{6B3BDCDE-F895-44A8-8BC0-921044B43A4A}"/>
              </a:ext>
            </a:extLst>
          </p:cNvPr>
          <p:cNvSpPr/>
          <p:nvPr/>
        </p:nvSpPr>
        <p:spPr>
          <a:xfrm>
            <a:off x="6268570" y="1858891"/>
            <a:ext cx="1549103"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Phase I ESA       </a:t>
            </a:r>
            <a:r>
              <a:rPr lang="en-US" dirty="0"/>
              <a:t>(Phase II ESA)</a:t>
            </a:r>
          </a:p>
        </p:txBody>
      </p:sp>
      <p:sp>
        <p:nvSpPr>
          <p:cNvPr id="27" name="TextBox 26">
            <a:extLst>
              <a:ext uri="{FF2B5EF4-FFF2-40B4-BE49-F238E27FC236}">
                <a16:creationId xmlns:a16="http://schemas.microsoft.com/office/drawing/2014/main" id="{A1A7B0C7-5828-433F-A41A-409DE8E4782B}"/>
              </a:ext>
            </a:extLst>
          </p:cNvPr>
          <p:cNvSpPr txBox="1"/>
          <p:nvPr/>
        </p:nvSpPr>
        <p:spPr>
          <a:xfrm>
            <a:off x="3933263" y="624017"/>
            <a:ext cx="8713694" cy="646331"/>
          </a:xfrm>
          <a:prstGeom prst="rect">
            <a:avLst/>
          </a:prstGeom>
          <a:noFill/>
        </p:spPr>
        <p:txBody>
          <a:bodyPr wrap="square" rtlCol="0">
            <a:spAutoFit/>
          </a:bodyPr>
          <a:lstStyle/>
          <a:p>
            <a:r>
              <a:rPr lang="en-US" sz="3600" b="1" dirty="0"/>
              <a:t>Preliminary</a:t>
            </a:r>
            <a:r>
              <a:rPr lang="en-US" b="1" dirty="0"/>
              <a:t> </a:t>
            </a:r>
            <a:r>
              <a:rPr lang="en-US" sz="3600" b="1" dirty="0"/>
              <a:t>Design </a:t>
            </a:r>
          </a:p>
        </p:txBody>
      </p:sp>
      <p:sp>
        <p:nvSpPr>
          <p:cNvPr id="18" name="TextBox 17">
            <a:extLst>
              <a:ext uri="{FF2B5EF4-FFF2-40B4-BE49-F238E27FC236}">
                <a16:creationId xmlns:a16="http://schemas.microsoft.com/office/drawing/2014/main" id="{422E37B1-8E95-6A50-1973-5B5183CCCE71}"/>
              </a:ext>
            </a:extLst>
          </p:cNvPr>
          <p:cNvSpPr txBox="1"/>
          <p:nvPr/>
        </p:nvSpPr>
        <p:spPr>
          <a:xfrm>
            <a:off x="8179844" y="5047636"/>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2" name="Arrow: Down 1">
            <a:extLst>
              <a:ext uri="{FF2B5EF4-FFF2-40B4-BE49-F238E27FC236}">
                <a16:creationId xmlns:a16="http://schemas.microsoft.com/office/drawing/2014/main" id="{31342F09-FF9A-361B-36FA-D457B703A34C}"/>
              </a:ext>
            </a:extLst>
          </p:cNvPr>
          <p:cNvSpPr/>
          <p:nvPr/>
        </p:nvSpPr>
        <p:spPr>
          <a:xfrm>
            <a:off x="5106073" y="3013563"/>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 name="Arrow: Down 2">
            <a:extLst>
              <a:ext uri="{FF2B5EF4-FFF2-40B4-BE49-F238E27FC236}">
                <a16:creationId xmlns:a16="http://schemas.microsoft.com/office/drawing/2014/main" id="{B0E5B422-F44C-B234-3EED-18376128ED12}"/>
              </a:ext>
            </a:extLst>
          </p:cNvPr>
          <p:cNvSpPr/>
          <p:nvPr/>
        </p:nvSpPr>
        <p:spPr>
          <a:xfrm>
            <a:off x="3234242" y="3020286"/>
            <a:ext cx="273868" cy="311970"/>
          </a:xfrm>
          <a:prstGeom prst="downArrow">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5" name="Arrow: Down 4">
            <a:extLst>
              <a:ext uri="{FF2B5EF4-FFF2-40B4-BE49-F238E27FC236}">
                <a16:creationId xmlns:a16="http://schemas.microsoft.com/office/drawing/2014/main" id="{A1B423F2-61A7-2AFC-6EC3-2FF8611A50E9}"/>
              </a:ext>
            </a:extLst>
          </p:cNvPr>
          <p:cNvSpPr/>
          <p:nvPr/>
        </p:nvSpPr>
        <p:spPr>
          <a:xfrm>
            <a:off x="6977904" y="3027474"/>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8" name="Arrow: Down 27">
            <a:extLst>
              <a:ext uri="{FF2B5EF4-FFF2-40B4-BE49-F238E27FC236}">
                <a16:creationId xmlns:a16="http://schemas.microsoft.com/office/drawing/2014/main" id="{66CDFEA1-10B6-6AE0-71CC-9E5C328C59A9}"/>
              </a:ext>
            </a:extLst>
          </p:cNvPr>
          <p:cNvSpPr/>
          <p:nvPr/>
        </p:nvSpPr>
        <p:spPr>
          <a:xfrm>
            <a:off x="8763672" y="3013563"/>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29" name="Arrow: Down 28">
            <a:extLst>
              <a:ext uri="{FF2B5EF4-FFF2-40B4-BE49-F238E27FC236}">
                <a16:creationId xmlns:a16="http://schemas.microsoft.com/office/drawing/2014/main" id="{3C9EC64C-C846-08EE-6F1F-0BA412F666A8}"/>
              </a:ext>
            </a:extLst>
          </p:cNvPr>
          <p:cNvSpPr/>
          <p:nvPr/>
        </p:nvSpPr>
        <p:spPr>
          <a:xfrm rot="10800000">
            <a:off x="3234242" y="3552787"/>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0" name="Arrow: Down 29">
            <a:extLst>
              <a:ext uri="{FF2B5EF4-FFF2-40B4-BE49-F238E27FC236}">
                <a16:creationId xmlns:a16="http://schemas.microsoft.com/office/drawing/2014/main" id="{521323D4-CA5E-0119-1D52-990F9A591674}"/>
              </a:ext>
            </a:extLst>
          </p:cNvPr>
          <p:cNvSpPr/>
          <p:nvPr/>
        </p:nvSpPr>
        <p:spPr>
          <a:xfrm rot="10800000">
            <a:off x="5106073" y="3555011"/>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1" name="Arrow: Down 30">
            <a:extLst>
              <a:ext uri="{FF2B5EF4-FFF2-40B4-BE49-F238E27FC236}">
                <a16:creationId xmlns:a16="http://schemas.microsoft.com/office/drawing/2014/main" id="{C30A8106-449C-9B4B-2CCF-CF493A019C85}"/>
              </a:ext>
            </a:extLst>
          </p:cNvPr>
          <p:cNvSpPr/>
          <p:nvPr/>
        </p:nvSpPr>
        <p:spPr>
          <a:xfrm rot="10800000">
            <a:off x="6977904" y="3544258"/>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2" name="Arrow: Down 31">
            <a:extLst>
              <a:ext uri="{FF2B5EF4-FFF2-40B4-BE49-F238E27FC236}">
                <a16:creationId xmlns:a16="http://schemas.microsoft.com/office/drawing/2014/main" id="{36F61A81-99AF-DE69-D41C-412A2F82C528}"/>
              </a:ext>
            </a:extLst>
          </p:cNvPr>
          <p:cNvSpPr/>
          <p:nvPr/>
        </p:nvSpPr>
        <p:spPr>
          <a:xfrm rot="10800000">
            <a:off x="8763672" y="3529000"/>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694097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Traffic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lnSpcReduction="10000"/>
          </a:bodyPr>
          <a:lstStyle/>
          <a:p>
            <a:r>
              <a:rPr lang="en-US" sz="2800" dirty="0">
                <a:latin typeface="Abadi" panose="020B0604020104020204" pitchFamily="34" charset="0"/>
              </a:rPr>
              <a:t>Collected and approved traffic data is valid for </a:t>
            </a:r>
            <a:r>
              <a:rPr lang="en-US" sz="2800" dirty="0">
                <a:solidFill>
                  <a:srgbClr val="FF0000"/>
                </a:solidFill>
                <a:latin typeface="Abadi" panose="020B0604020104020204" pitchFamily="34" charset="0"/>
              </a:rPr>
              <a:t>5 years</a:t>
            </a:r>
            <a:r>
              <a:rPr lang="en-US" sz="2800" dirty="0">
                <a:latin typeface="Abadi" panose="020B0604020104020204" pitchFamily="34" charset="0"/>
              </a:rPr>
              <a:t>.</a:t>
            </a:r>
          </a:p>
          <a:p>
            <a:r>
              <a:rPr lang="en-US" sz="2800" dirty="0">
                <a:latin typeface="Abadi" panose="020B0604020104020204" pitchFamily="34" charset="0"/>
              </a:rPr>
              <a:t>Traffic projections are based on an Open Year and a Design Year</a:t>
            </a:r>
          </a:p>
          <a:p>
            <a:pPr lvl="1"/>
            <a:r>
              <a:rPr lang="en-US" sz="2800" dirty="0">
                <a:latin typeface="Abadi" panose="020B0604020104020204" pitchFamily="34" charset="0"/>
              </a:rPr>
              <a:t>Open Year (OY) = when it will be open for traffic to use</a:t>
            </a:r>
          </a:p>
          <a:p>
            <a:pPr lvl="1"/>
            <a:r>
              <a:rPr lang="en-US" sz="2800" dirty="0">
                <a:latin typeface="Abadi" panose="020B0604020104020204" pitchFamily="34" charset="0"/>
              </a:rPr>
              <a:t>Design Year (DY) = Open Year + 20 years</a:t>
            </a:r>
          </a:p>
          <a:p>
            <a:pPr lvl="1"/>
            <a:r>
              <a:rPr lang="en-US" sz="2800" dirty="0">
                <a:latin typeface="Abadi" panose="020B0604020104020204" pitchFamily="34" charset="0"/>
              </a:rPr>
              <a:t>Example: Let date March 2023; OY 2025/DY 2045</a:t>
            </a:r>
          </a:p>
          <a:p>
            <a:pPr marL="457200" lvl="1" indent="0">
              <a:buNone/>
            </a:pPr>
            <a:endParaRPr lang="en-US" dirty="0">
              <a:latin typeface="Abadi" panose="020B0604020104020204" pitchFamily="34" charset="0"/>
            </a:endParaRPr>
          </a:p>
          <a:p>
            <a:endParaRPr lang="en-US" dirty="0"/>
          </a:p>
        </p:txBody>
      </p:sp>
      <p:pic>
        <p:nvPicPr>
          <p:cNvPr id="5" name="Picture 4" descr="A large group of cars on a highway&#10;&#10;Description automatically generated with low confidence">
            <a:extLst>
              <a:ext uri="{FF2B5EF4-FFF2-40B4-BE49-F238E27FC236}">
                <a16:creationId xmlns:a16="http://schemas.microsoft.com/office/drawing/2014/main" id="{E8DBD64B-FCBA-41D7-AF35-C0C6ABEB5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711198"/>
            <a:ext cx="2369819" cy="1579879"/>
          </a:xfrm>
          <a:prstGeom prst="rect">
            <a:avLst/>
          </a:prstGeom>
        </p:spPr>
      </p:pic>
    </p:spTree>
    <p:extLst>
      <p:ext uri="{BB962C8B-B14F-4D97-AF65-F5344CB8AC3E}">
        <p14:creationId xmlns:p14="http://schemas.microsoft.com/office/powerpoint/2010/main" val="3431606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latin typeface="Abadi" panose="020B0604020104020204" pitchFamily="34" charset="0"/>
              </a:rPr>
              <a:t>Traffic Studies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0" y="3262902"/>
            <a:ext cx="9601196" cy="3318936"/>
          </a:xfrm>
        </p:spPr>
        <p:txBody>
          <a:bodyPr>
            <a:normAutofit/>
          </a:bodyPr>
          <a:lstStyle/>
          <a:p>
            <a:r>
              <a:rPr lang="en-US" sz="2800" dirty="0">
                <a:latin typeface="Abadi" panose="020B0604020104020204" pitchFamily="34" charset="0"/>
              </a:rPr>
              <a:t>If traffic data must but updated, then traffic projections will be updated.</a:t>
            </a:r>
          </a:p>
          <a:p>
            <a:r>
              <a:rPr lang="en-US" sz="2800" dirty="0">
                <a:latin typeface="Abadi" panose="020B0604020104020204" pitchFamily="34" charset="0"/>
              </a:rPr>
              <a:t>If traffic data is valid but the let date move, updated traffic projections may be required. </a:t>
            </a:r>
          </a:p>
          <a:p>
            <a:pPr marL="457200" lvl="1" indent="0">
              <a:buNone/>
            </a:pPr>
            <a:endParaRPr lang="en-US" dirty="0">
              <a:latin typeface="Abadi" panose="020B0604020104020204" pitchFamily="34" charset="0"/>
            </a:endParaRPr>
          </a:p>
          <a:p>
            <a:endParaRPr lang="en-US" dirty="0"/>
          </a:p>
        </p:txBody>
      </p:sp>
      <p:pic>
        <p:nvPicPr>
          <p:cNvPr id="5" name="Picture 4" descr="A large group of cars on a highway&#10;&#10;Description automatically generated with low confidence">
            <a:extLst>
              <a:ext uri="{FF2B5EF4-FFF2-40B4-BE49-F238E27FC236}">
                <a16:creationId xmlns:a16="http://schemas.microsoft.com/office/drawing/2014/main" id="{E8DBD64B-FCBA-41D7-AF35-C0C6ABEB5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95400" y="711198"/>
            <a:ext cx="2369819" cy="1579879"/>
          </a:xfrm>
          <a:prstGeom prst="rect">
            <a:avLst/>
          </a:prstGeom>
        </p:spPr>
      </p:pic>
    </p:spTree>
    <p:extLst>
      <p:ext uri="{BB962C8B-B14F-4D97-AF65-F5344CB8AC3E}">
        <p14:creationId xmlns:p14="http://schemas.microsoft.com/office/powerpoint/2010/main" val="22414485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63DFC3D-727F-AC83-54B7-4247548C69AA}"/>
              </a:ext>
            </a:extLst>
          </p:cNvPr>
          <p:cNvSpPr/>
          <p:nvPr/>
        </p:nvSpPr>
        <p:spPr>
          <a:xfrm>
            <a:off x="1183341" y="625294"/>
            <a:ext cx="9836524" cy="5701547"/>
          </a:xfrm>
          <a:prstGeom prst="rect">
            <a:avLst/>
          </a:prstGeom>
          <a:solidFill>
            <a:srgbClr val="FA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625294"/>
            <a:ext cx="9601196" cy="1303867"/>
          </a:xfrm>
        </p:spPr>
        <p:txBody>
          <a:bodyPr/>
          <a:lstStyle/>
          <a:p>
            <a:r>
              <a:rPr lang="en-US" b="1" dirty="0">
                <a:latin typeface="Abadi" panose="020B0604020104020204" pitchFamily="34" charset="0"/>
              </a:rPr>
              <a:t>Traffic Studies Request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1706137"/>
            <a:ext cx="9601196" cy="4823755"/>
          </a:xfrm>
        </p:spPr>
        <p:txBody>
          <a:bodyPr>
            <a:normAutofit fontScale="92500" lnSpcReduction="10000"/>
          </a:bodyPr>
          <a:lstStyle/>
          <a:p>
            <a:r>
              <a:rPr lang="en-US" dirty="0">
                <a:latin typeface="Abadi" panose="020B0604020104020204" pitchFamily="34" charset="0"/>
              </a:rPr>
              <a:t>If new or updated traffic data or projections are required, the PM must fill out the traffic request package. </a:t>
            </a:r>
          </a:p>
          <a:p>
            <a:r>
              <a:rPr lang="en-US" dirty="0">
                <a:latin typeface="Abadi" panose="020B0604020104020204" pitchFamily="34" charset="0"/>
              </a:rPr>
              <a:t>To make the request:</a:t>
            </a:r>
          </a:p>
          <a:p>
            <a:pPr lvl="1"/>
            <a:r>
              <a:rPr lang="en-US" sz="2400" dirty="0">
                <a:latin typeface="Abadi" panose="020B0604020104020204" pitchFamily="34" charset="0"/>
              </a:rPr>
              <a:t>Fill out the </a:t>
            </a:r>
            <a:r>
              <a:rPr lang="en-US" sz="2400" dirty="0">
                <a:solidFill>
                  <a:srgbClr val="00B0F0"/>
                </a:solidFill>
                <a:latin typeface="Abadi" panose="020B0604020104020204" pitchFamily="34" charset="0"/>
              </a:rPr>
              <a:t>“Request Traffic Projections and Diagram” </a:t>
            </a:r>
            <a:r>
              <a:rPr lang="en-US" sz="2400" dirty="0">
                <a:latin typeface="Abadi" panose="020B0604020104020204" pitchFamily="34" charset="0"/>
              </a:rPr>
              <a:t>letter on ROADS. (OPD folder)</a:t>
            </a:r>
          </a:p>
          <a:p>
            <a:pPr lvl="1"/>
            <a:r>
              <a:rPr lang="en-US" sz="2400" dirty="0">
                <a:latin typeface="Abadi" panose="020B0604020104020204" pitchFamily="34" charset="0"/>
              </a:rPr>
              <a:t>Fill out the </a:t>
            </a:r>
            <a:r>
              <a:rPr lang="en-US" sz="2400" dirty="0">
                <a:solidFill>
                  <a:srgbClr val="00B0F0"/>
                </a:solidFill>
                <a:latin typeface="Abadi" panose="020B0604020104020204" pitchFamily="34" charset="0"/>
              </a:rPr>
              <a:t>“Traffic Projections Request Form” </a:t>
            </a:r>
            <a:r>
              <a:rPr lang="en-US" sz="2400" dirty="0">
                <a:latin typeface="Abadi" panose="020B0604020104020204" pitchFamily="34" charset="0"/>
              </a:rPr>
              <a:t>on ROADS.</a:t>
            </a:r>
          </a:p>
          <a:p>
            <a:pPr lvl="2"/>
            <a:r>
              <a:rPr lang="en-US" sz="2400" dirty="0">
                <a:latin typeface="Abadi" panose="020B0604020104020204" pitchFamily="34" charset="0"/>
              </a:rPr>
              <a:t>Located online under Manuals &amp; Guides/Planning/Category: Design Traffic Forecasting</a:t>
            </a:r>
          </a:p>
          <a:p>
            <a:pPr lvl="1"/>
            <a:r>
              <a:rPr lang="en-US" sz="2400" dirty="0">
                <a:latin typeface="Abadi" panose="020B0604020104020204" pitchFamily="34" charset="0"/>
              </a:rPr>
              <a:t>Submit the request or approval request through the OPD Document Tracker. </a:t>
            </a:r>
          </a:p>
          <a:p>
            <a:pPr lvl="2"/>
            <a:r>
              <a:rPr lang="en-US" sz="2400" dirty="0">
                <a:latin typeface="Abadi" panose="020B0604020104020204" pitchFamily="34" charset="0"/>
              </a:rPr>
              <a:t>Include an email response from the District Traffic Engineer or Area Engineer about known development in the area. </a:t>
            </a:r>
          </a:p>
          <a:p>
            <a:pPr marL="457200" lvl="1" indent="0">
              <a:buNone/>
            </a:pPr>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1225320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Concept Phase Recap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fontScale="92500"/>
          </a:bodyPr>
          <a:lstStyle/>
          <a:p>
            <a:pPr marL="0" indent="0">
              <a:buNone/>
            </a:pPr>
            <a:r>
              <a:rPr lang="en-US" sz="3600" dirty="0">
                <a:solidFill>
                  <a:srgbClr val="0070C0"/>
                </a:solidFill>
                <a:latin typeface="Abadi" panose="020B0604020104020204" pitchFamily="34" charset="0"/>
              </a:rPr>
              <a:t>Which statement is true about the concept phase?</a:t>
            </a:r>
          </a:p>
          <a:p>
            <a:pPr marL="742950" indent="-742950">
              <a:buClr>
                <a:schemeClr val="tx1"/>
              </a:buClr>
              <a:buAutoNum type="alphaUcPeriod"/>
            </a:pPr>
            <a:r>
              <a:rPr lang="en-US" sz="3000" dirty="0">
                <a:solidFill>
                  <a:schemeClr val="tx1"/>
                </a:solidFill>
                <a:latin typeface="Abadi" panose="020B0604020104020204" pitchFamily="34" charset="0"/>
              </a:rPr>
              <a:t>It determines the alternative based on what GDOT tells the designer to do.</a:t>
            </a:r>
          </a:p>
          <a:p>
            <a:pPr marL="742950" indent="-742950">
              <a:buClr>
                <a:schemeClr val="tx1"/>
              </a:buClr>
              <a:buAutoNum type="alphaUcPeriod"/>
            </a:pPr>
            <a:r>
              <a:rPr lang="en-US" sz="3000" dirty="0">
                <a:solidFill>
                  <a:schemeClr val="tx1"/>
                </a:solidFill>
                <a:latin typeface="Abadi" panose="020B0604020104020204" pitchFamily="34" charset="0"/>
              </a:rPr>
              <a:t>It identifies the preferred alternative based on the PJS.</a:t>
            </a:r>
          </a:p>
          <a:p>
            <a:pPr marL="742950" indent="-742950">
              <a:buClr>
                <a:schemeClr val="tx1"/>
              </a:buClr>
              <a:buAutoNum type="alphaUcPeriod"/>
            </a:pPr>
            <a:r>
              <a:rPr lang="en-US" sz="3000" dirty="0">
                <a:solidFill>
                  <a:schemeClr val="tx1"/>
                </a:solidFill>
                <a:latin typeface="Abadi" panose="020B0604020104020204" pitchFamily="34" charset="0"/>
              </a:rPr>
              <a:t>It determines the scope without considering other factors such as cost and environmental resources.</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
        <p:nvSpPr>
          <p:cNvPr id="5" name="Rectangle 4">
            <a:extLst>
              <a:ext uri="{FF2B5EF4-FFF2-40B4-BE49-F238E27FC236}">
                <a16:creationId xmlns:a16="http://schemas.microsoft.com/office/drawing/2014/main" id="{550A05EC-942F-E257-50FC-919B7DD2A8D0}"/>
              </a:ext>
            </a:extLst>
          </p:cNvPr>
          <p:cNvSpPr/>
          <p:nvPr/>
        </p:nvSpPr>
        <p:spPr>
          <a:xfrm>
            <a:off x="4493941" y="4304371"/>
            <a:ext cx="3155796" cy="423746"/>
          </a:xfrm>
          <a:prstGeom prst="rect">
            <a:avLst/>
          </a:prstGeom>
          <a:solidFill>
            <a:srgbClr val="FFFF00">
              <a:alpha val="3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64195850-5EC3-697C-7525-25B03A912006}"/>
              </a:ext>
            </a:extLst>
          </p:cNvPr>
          <p:cNvSpPr/>
          <p:nvPr/>
        </p:nvSpPr>
        <p:spPr>
          <a:xfrm>
            <a:off x="9768468" y="4304371"/>
            <a:ext cx="613318" cy="423746"/>
          </a:xfrm>
          <a:prstGeom prst="rect">
            <a:avLst/>
          </a:prstGeom>
          <a:solidFill>
            <a:srgbClr val="FFFF00">
              <a:alpha val="31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43718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282267D-399E-DB0F-02C1-A7A5084419BF}"/>
              </a:ext>
            </a:extLst>
          </p:cNvPr>
          <p:cNvSpPr/>
          <p:nvPr/>
        </p:nvSpPr>
        <p:spPr>
          <a:xfrm>
            <a:off x="1183341" y="625294"/>
            <a:ext cx="9836524" cy="5701547"/>
          </a:xfrm>
          <a:prstGeom prst="rect">
            <a:avLst/>
          </a:prstGeom>
          <a:solidFill>
            <a:srgbClr val="FAFAFA"/>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625294"/>
            <a:ext cx="9601196" cy="1303867"/>
          </a:xfrm>
        </p:spPr>
        <p:txBody>
          <a:bodyPr/>
          <a:lstStyle/>
          <a:p>
            <a:r>
              <a:rPr lang="en-US" b="1" dirty="0">
                <a:latin typeface="Abadi" panose="020B0604020104020204" pitchFamily="34" charset="0"/>
              </a:rPr>
              <a:t>Traffic Studies Request (cont.)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422552"/>
            <a:ext cx="9601196" cy="4823755"/>
          </a:xfrm>
        </p:spPr>
        <p:txBody>
          <a:bodyPr>
            <a:normAutofit/>
          </a:bodyPr>
          <a:lstStyle/>
          <a:p>
            <a:r>
              <a:rPr lang="en-US" dirty="0">
                <a:latin typeface="Abadi" panose="020B0604020104020204" pitchFamily="34" charset="0"/>
              </a:rPr>
              <a:t>If new or updated traffic data or projections are required, the PM must fill out the traffic request package. </a:t>
            </a:r>
          </a:p>
          <a:p>
            <a:pPr lvl="1"/>
            <a:r>
              <a:rPr lang="en-US" sz="2400" dirty="0">
                <a:latin typeface="Abadi" panose="020B0604020104020204" pitchFamily="34" charset="0"/>
              </a:rPr>
              <a:t>PM must submit the traffic request to either the office of Planning or the Office of Traffic Operations. </a:t>
            </a:r>
          </a:p>
          <a:p>
            <a:pPr lvl="1"/>
            <a:r>
              <a:rPr lang="en-US" sz="2400" dirty="0">
                <a:solidFill>
                  <a:srgbClr val="0070C0"/>
                </a:solidFill>
                <a:latin typeface="Abadi" panose="020B0604020104020204" pitchFamily="34" charset="0"/>
              </a:rPr>
              <a:t>The correct office is the one that planned the project.</a:t>
            </a:r>
          </a:p>
          <a:p>
            <a:pPr lvl="1"/>
            <a:r>
              <a:rPr lang="en-US" sz="2400" dirty="0">
                <a:latin typeface="Abadi" panose="020B0604020104020204" pitchFamily="34" charset="0"/>
              </a:rPr>
              <a:t>If the Office of Bridge programmed the project, then submit it to the Office of Planning. </a:t>
            </a:r>
          </a:p>
          <a:p>
            <a:pPr marL="457200" lvl="1" indent="0">
              <a:buNone/>
            </a:pPr>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581064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43753" y="463923"/>
            <a:ext cx="11268635" cy="59234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A1A7B0C7-5828-433F-A41A-409DE8E4782B}"/>
              </a:ext>
            </a:extLst>
          </p:cNvPr>
          <p:cNvSpPr txBox="1"/>
          <p:nvPr/>
        </p:nvSpPr>
        <p:spPr>
          <a:xfrm>
            <a:off x="3987052" y="786844"/>
            <a:ext cx="8713694" cy="646331"/>
          </a:xfrm>
          <a:prstGeom prst="rect">
            <a:avLst/>
          </a:prstGeom>
          <a:noFill/>
        </p:spPr>
        <p:txBody>
          <a:bodyPr wrap="square" rtlCol="0">
            <a:spAutoFit/>
          </a:bodyPr>
          <a:lstStyle/>
          <a:p>
            <a:r>
              <a:rPr lang="en-US" sz="3600" b="1" dirty="0"/>
              <a:t>Preliminary</a:t>
            </a:r>
            <a:r>
              <a:rPr lang="en-US" b="1" dirty="0"/>
              <a:t> </a:t>
            </a:r>
            <a:r>
              <a:rPr lang="en-US" sz="3600" b="1" dirty="0"/>
              <a:t>Design </a:t>
            </a:r>
          </a:p>
        </p:txBody>
      </p:sp>
      <p:sp>
        <p:nvSpPr>
          <p:cNvPr id="2" name="Rectangle 1">
            <a:extLst>
              <a:ext uri="{FF2B5EF4-FFF2-40B4-BE49-F238E27FC236}">
                <a16:creationId xmlns:a16="http://schemas.microsoft.com/office/drawing/2014/main" id="{20FF5D49-7B51-4432-1EE7-AA2CF541FDE9}"/>
              </a:ext>
            </a:extLst>
          </p:cNvPr>
          <p:cNvSpPr/>
          <p:nvPr/>
        </p:nvSpPr>
        <p:spPr>
          <a:xfrm>
            <a:off x="1112071"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3" name="Rectangle 2">
            <a:extLst>
              <a:ext uri="{FF2B5EF4-FFF2-40B4-BE49-F238E27FC236}">
                <a16:creationId xmlns:a16="http://schemas.microsoft.com/office/drawing/2014/main" id="{A2DA5776-177C-D930-4E97-07E4F04783B7}"/>
              </a:ext>
            </a:extLst>
          </p:cNvPr>
          <p:cNvSpPr/>
          <p:nvPr/>
        </p:nvSpPr>
        <p:spPr>
          <a:xfrm>
            <a:off x="2650414" y="1833792"/>
            <a:ext cx="1441525" cy="1140310"/>
          </a:xfrm>
          <a:prstGeom prst="rect">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Traffic Studies</a:t>
            </a:r>
          </a:p>
        </p:txBody>
      </p:sp>
      <p:sp>
        <p:nvSpPr>
          <p:cNvPr id="5" name="Rectangle 4">
            <a:extLst>
              <a:ext uri="{FF2B5EF4-FFF2-40B4-BE49-F238E27FC236}">
                <a16:creationId xmlns:a16="http://schemas.microsoft.com/office/drawing/2014/main" id="{A0EC9668-0630-59FE-DEBC-5458E7351B5B}"/>
              </a:ext>
            </a:extLst>
          </p:cNvPr>
          <p:cNvSpPr/>
          <p:nvPr/>
        </p:nvSpPr>
        <p:spPr>
          <a:xfrm>
            <a:off x="4418252" y="1840980"/>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Studies </a:t>
            </a:r>
          </a:p>
        </p:txBody>
      </p:sp>
      <p:sp>
        <p:nvSpPr>
          <p:cNvPr id="28" name="Rectangle 27">
            <a:extLst>
              <a:ext uri="{FF2B5EF4-FFF2-40B4-BE49-F238E27FC236}">
                <a16:creationId xmlns:a16="http://schemas.microsoft.com/office/drawing/2014/main" id="{FFA4D9C5-3DE0-6930-2D46-9C5763B7F4DF}"/>
              </a:ext>
            </a:extLst>
          </p:cNvPr>
          <p:cNvSpPr/>
          <p:nvPr/>
        </p:nvSpPr>
        <p:spPr>
          <a:xfrm>
            <a:off x="8127850" y="1833780"/>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Lighting Design</a:t>
            </a:r>
          </a:p>
        </p:txBody>
      </p:sp>
      <p:sp>
        <p:nvSpPr>
          <p:cNvPr id="29" name="Rectangle 28">
            <a:extLst>
              <a:ext uri="{FF2B5EF4-FFF2-40B4-BE49-F238E27FC236}">
                <a16:creationId xmlns:a16="http://schemas.microsoft.com/office/drawing/2014/main" id="{A64751ED-C707-02B3-97DB-6A13C976B99D}"/>
              </a:ext>
            </a:extLst>
          </p:cNvPr>
          <p:cNvSpPr/>
          <p:nvPr/>
        </p:nvSpPr>
        <p:spPr>
          <a:xfrm>
            <a:off x="452224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Drainage </a:t>
            </a:r>
          </a:p>
          <a:p>
            <a:pPr algn="ctr"/>
            <a:r>
              <a:rPr lang="en-US" sz="2400" dirty="0"/>
              <a:t>Design</a:t>
            </a:r>
          </a:p>
        </p:txBody>
      </p:sp>
      <p:sp>
        <p:nvSpPr>
          <p:cNvPr id="30" name="Rectangle 29">
            <a:extLst>
              <a:ext uri="{FF2B5EF4-FFF2-40B4-BE49-F238E27FC236}">
                <a16:creationId xmlns:a16="http://schemas.microsoft.com/office/drawing/2014/main" id="{F3B567E1-444F-4AFD-C043-160D36E49ED2}"/>
              </a:ext>
            </a:extLst>
          </p:cNvPr>
          <p:cNvSpPr/>
          <p:nvPr/>
        </p:nvSpPr>
        <p:spPr>
          <a:xfrm>
            <a:off x="2709580" y="392077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Geometry Design</a:t>
            </a:r>
          </a:p>
        </p:txBody>
      </p:sp>
      <p:sp>
        <p:nvSpPr>
          <p:cNvPr id="31" name="Rectangle 30">
            <a:extLst>
              <a:ext uri="{FF2B5EF4-FFF2-40B4-BE49-F238E27FC236}">
                <a16:creationId xmlns:a16="http://schemas.microsoft.com/office/drawing/2014/main" id="{9BB5C51B-396A-B98A-806F-A9716DC7BB95}"/>
              </a:ext>
            </a:extLst>
          </p:cNvPr>
          <p:cNvSpPr/>
          <p:nvPr/>
        </p:nvSpPr>
        <p:spPr>
          <a:xfrm>
            <a:off x="633311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Erosion Control Plan</a:t>
            </a:r>
          </a:p>
        </p:txBody>
      </p:sp>
      <p:sp>
        <p:nvSpPr>
          <p:cNvPr id="32" name="Rectangle 31">
            <a:extLst>
              <a:ext uri="{FF2B5EF4-FFF2-40B4-BE49-F238E27FC236}">
                <a16:creationId xmlns:a16="http://schemas.microsoft.com/office/drawing/2014/main" id="{6B9058FF-56FB-2236-6FE2-EE8F4EFA8973}"/>
              </a:ext>
            </a:extLst>
          </p:cNvPr>
          <p:cNvSpPr/>
          <p:nvPr/>
        </p:nvSpPr>
        <p:spPr>
          <a:xfrm>
            <a:off x="8179844" y="392077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33" name="Rectangle 32">
            <a:extLst>
              <a:ext uri="{FF2B5EF4-FFF2-40B4-BE49-F238E27FC236}">
                <a16:creationId xmlns:a16="http://schemas.microsoft.com/office/drawing/2014/main" id="{BC8BE2F2-64C8-8746-89FE-404481B080EC}"/>
              </a:ext>
            </a:extLst>
          </p:cNvPr>
          <p:cNvSpPr/>
          <p:nvPr/>
        </p:nvSpPr>
        <p:spPr>
          <a:xfrm>
            <a:off x="9754048"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34" name="Arrow: Right 33">
            <a:extLst>
              <a:ext uri="{FF2B5EF4-FFF2-40B4-BE49-F238E27FC236}">
                <a16:creationId xmlns:a16="http://schemas.microsoft.com/office/drawing/2014/main" id="{740940FE-EF95-FAB4-13CE-2F6DBC7D8AC3}"/>
              </a:ext>
            </a:extLst>
          </p:cNvPr>
          <p:cNvSpPr/>
          <p:nvPr/>
        </p:nvSpPr>
        <p:spPr>
          <a:xfrm>
            <a:off x="2553596" y="3286073"/>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7A40B7C5-C0BD-190C-BDF1-7F2F9EEFABDA}"/>
              </a:ext>
            </a:extLst>
          </p:cNvPr>
          <p:cNvSpPr txBox="1"/>
          <p:nvPr/>
        </p:nvSpPr>
        <p:spPr>
          <a:xfrm>
            <a:off x="506506" y="5878633"/>
            <a:ext cx="8065545" cy="461665"/>
          </a:xfrm>
          <a:prstGeom prst="rect">
            <a:avLst/>
          </a:prstGeom>
          <a:noFill/>
        </p:spPr>
        <p:txBody>
          <a:bodyPr wrap="square" rtlCol="0">
            <a:spAutoFit/>
          </a:bodyPr>
          <a:lstStyle/>
          <a:p>
            <a:r>
              <a:rPr lang="en-US" sz="2400" dirty="0"/>
              <a:t>Note: not in sequential order – many are done concurrently</a:t>
            </a:r>
          </a:p>
        </p:txBody>
      </p:sp>
      <p:sp>
        <p:nvSpPr>
          <p:cNvPr id="36" name="Rectangle 35">
            <a:extLst>
              <a:ext uri="{FF2B5EF4-FFF2-40B4-BE49-F238E27FC236}">
                <a16:creationId xmlns:a16="http://schemas.microsoft.com/office/drawing/2014/main" id="{4E4D5912-4664-7095-C4A6-DFD7773F1E4A}"/>
              </a:ext>
            </a:extLst>
          </p:cNvPr>
          <p:cNvSpPr/>
          <p:nvPr/>
        </p:nvSpPr>
        <p:spPr>
          <a:xfrm>
            <a:off x="6132307" y="1858074"/>
            <a:ext cx="1837768"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Phase I ESA (Phase II ESA)</a:t>
            </a:r>
            <a:endParaRPr lang="en-US" b="1" dirty="0">
              <a:solidFill>
                <a:schemeClr val="tx1"/>
              </a:solidFill>
            </a:endParaRPr>
          </a:p>
        </p:txBody>
      </p:sp>
      <p:sp>
        <p:nvSpPr>
          <p:cNvPr id="37" name="TextBox 36">
            <a:extLst>
              <a:ext uri="{FF2B5EF4-FFF2-40B4-BE49-F238E27FC236}">
                <a16:creationId xmlns:a16="http://schemas.microsoft.com/office/drawing/2014/main" id="{992B145E-BEE5-7BBA-C004-C50A6053A259}"/>
              </a:ext>
            </a:extLst>
          </p:cNvPr>
          <p:cNvSpPr txBox="1"/>
          <p:nvPr/>
        </p:nvSpPr>
        <p:spPr>
          <a:xfrm>
            <a:off x="8179844" y="5047636"/>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38" name="Arrow: Down 37">
            <a:extLst>
              <a:ext uri="{FF2B5EF4-FFF2-40B4-BE49-F238E27FC236}">
                <a16:creationId xmlns:a16="http://schemas.microsoft.com/office/drawing/2014/main" id="{143CC250-B942-B7C5-0640-2F225AFA3084}"/>
              </a:ext>
            </a:extLst>
          </p:cNvPr>
          <p:cNvSpPr/>
          <p:nvPr/>
        </p:nvSpPr>
        <p:spPr>
          <a:xfrm>
            <a:off x="5106073" y="3013563"/>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9" name="Arrow: Down 38">
            <a:extLst>
              <a:ext uri="{FF2B5EF4-FFF2-40B4-BE49-F238E27FC236}">
                <a16:creationId xmlns:a16="http://schemas.microsoft.com/office/drawing/2014/main" id="{4591E339-75FD-A94D-D8F9-A02DD8FD6ED4}"/>
              </a:ext>
            </a:extLst>
          </p:cNvPr>
          <p:cNvSpPr/>
          <p:nvPr/>
        </p:nvSpPr>
        <p:spPr>
          <a:xfrm>
            <a:off x="3234242" y="3020286"/>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D2A09623-8D16-125D-3CF0-C985ECEE3F5D}"/>
              </a:ext>
            </a:extLst>
          </p:cNvPr>
          <p:cNvSpPr/>
          <p:nvPr/>
        </p:nvSpPr>
        <p:spPr>
          <a:xfrm>
            <a:off x="6977904" y="3027474"/>
            <a:ext cx="273868" cy="311970"/>
          </a:xfrm>
          <a:prstGeom prst="downArrow">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1" name="Arrow: Down 40">
            <a:extLst>
              <a:ext uri="{FF2B5EF4-FFF2-40B4-BE49-F238E27FC236}">
                <a16:creationId xmlns:a16="http://schemas.microsoft.com/office/drawing/2014/main" id="{13BD9CD7-BA43-1D19-FA37-16A0E93D8A10}"/>
              </a:ext>
            </a:extLst>
          </p:cNvPr>
          <p:cNvSpPr/>
          <p:nvPr/>
        </p:nvSpPr>
        <p:spPr>
          <a:xfrm>
            <a:off x="8763672" y="3013563"/>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2" name="Arrow: Down 41">
            <a:extLst>
              <a:ext uri="{FF2B5EF4-FFF2-40B4-BE49-F238E27FC236}">
                <a16:creationId xmlns:a16="http://schemas.microsoft.com/office/drawing/2014/main" id="{9992E880-6AD2-86A6-AA22-BE246463D4F5}"/>
              </a:ext>
            </a:extLst>
          </p:cNvPr>
          <p:cNvSpPr/>
          <p:nvPr/>
        </p:nvSpPr>
        <p:spPr>
          <a:xfrm rot="10800000">
            <a:off x="3234242" y="3552787"/>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3" name="Arrow: Down 42">
            <a:extLst>
              <a:ext uri="{FF2B5EF4-FFF2-40B4-BE49-F238E27FC236}">
                <a16:creationId xmlns:a16="http://schemas.microsoft.com/office/drawing/2014/main" id="{2EE52F74-8D92-F083-D9AB-7F12C61D293B}"/>
              </a:ext>
            </a:extLst>
          </p:cNvPr>
          <p:cNvSpPr/>
          <p:nvPr/>
        </p:nvSpPr>
        <p:spPr>
          <a:xfrm rot="10800000">
            <a:off x="5106073" y="3555011"/>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4" name="Arrow: Down 43">
            <a:extLst>
              <a:ext uri="{FF2B5EF4-FFF2-40B4-BE49-F238E27FC236}">
                <a16:creationId xmlns:a16="http://schemas.microsoft.com/office/drawing/2014/main" id="{7F7A2DBC-D905-F031-EC14-F0FD5F435145}"/>
              </a:ext>
            </a:extLst>
          </p:cNvPr>
          <p:cNvSpPr/>
          <p:nvPr/>
        </p:nvSpPr>
        <p:spPr>
          <a:xfrm rot="10800000">
            <a:off x="6977904" y="3544258"/>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752D0E41-9E10-82AA-B2FC-C08A5071767C}"/>
              </a:ext>
            </a:extLst>
          </p:cNvPr>
          <p:cNvSpPr/>
          <p:nvPr/>
        </p:nvSpPr>
        <p:spPr>
          <a:xfrm rot="10800000">
            <a:off x="8763672" y="3529000"/>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814264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40"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Phase I ESA</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The Phase I ESA (environmental site assessment) </a:t>
            </a:r>
            <a:r>
              <a:rPr lang="en-US" sz="2800" b="1" dirty="0">
                <a:solidFill>
                  <a:srgbClr val="0070C0"/>
                </a:solidFill>
                <a:latin typeface="Abadi" panose="020B0604020104020204" pitchFamily="34" charset="0"/>
              </a:rPr>
              <a:t>identifies the site(s) that need further investigation. </a:t>
            </a:r>
          </a:p>
          <a:p>
            <a:r>
              <a:rPr lang="en-US" sz="2800" dirty="0">
                <a:latin typeface="Abadi" panose="020B0604020104020204" pitchFamily="34" charset="0"/>
              </a:rPr>
              <a:t>It is a </a:t>
            </a:r>
            <a:r>
              <a:rPr lang="en-US" sz="2800" b="1" dirty="0">
                <a:solidFill>
                  <a:srgbClr val="0070C0"/>
                </a:solidFill>
                <a:latin typeface="Abadi" panose="020B0604020104020204" pitchFamily="34" charset="0"/>
              </a:rPr>
              <a:t>site visit and database search </a:t>
            </a:r>
            <a:r>
              <a:rPr lang="en-US" sz="2800" dirty="0">
                <a:latin typeface="Abadi" panose="020B0604020104020204" pitchFamily="34" charset="0"/>
              </a:rPr>
              <a:t>of land that is proposed to be acquired and land adjacent to the project </a:t>
            </a:r>
            <a:r>
              <a:rPr lang="en-US" sz="2800" b="1" dirty="0">
                <a:solidFill>
                  <a:srgbClr val="0070C0"/>
                </a:solidFill>
                <a:latin typeface="Abadi" panose="020B0604020104020204" pitchFamily="34" charset="0"/>
              </a:rPr>
              <a:t>for potential soil contamination </a:t>
            </a:r>
            <a:r>
              <a:rPr lang="en-US" sz="2800" dirty="0">
                <a:latin typeface="Abadi" panose="020B0604020104020204" pitchFamily="34" charset="0"/>
              </a:rPr>
              <a:t>from hazardous waste material and underground storage tanks (USTs). </a:t>
            </a:r>
          </a:p>
        </p:txBody>
      </p:sp>
      <p:pic>
        <p:nvPicPr>
          <p:cNvPr id="7" name="Picture 6" descr="A yellow and black sign&#10;&#10;Description automatically generated with low confidence">
            <a:extLst>
              <a:ext uri="{FF2B5EF4-FFF2-40B4-BE49-F238E27FC236}">
                <a16:creationId xmlns:a16="http://schemas.microsoft.com/office/drawing/2014/main" id="{7CD3BC45-0730-4AA7-8FFB-D27B3347A4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902" y="571499"/>
            <a:ext cx="2657475" cy="1714500"/>
          </a:xfrm>
          <a:prstGeom prst="rect">
            <a:avLst/>
          </a:prstGeom>
        </p:spPr>
      </p:pic>
    </p:spTree>
    <p:extLst>
      <p:ext uri="{BB962C8B-B14F-4D97-AF65-F5344CB8AC3E}">
        <p14:creationId xmlns:p14="http://schemas.microsoft.com/office/powerpoint/2010/main" val="1450884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Phase II ESA</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The Phase II ESA is </a:t>
            </a:r>
            <a:r>
              <a:rPr lang="en-US" sz="2800" b="1" dirty="0">
                <a:solidFill>
                  <a:srgbClr val="0070C0"/>
                </a:solidFill>
                <a:latin typeface="Abadi" panose="020B0604020104020204" pitchFamily="34" charset="0"/>
              </a:rPr>
              <a:t>physical soil testing </a:t>
            </a:r>
            <a:r>
              <a:rPr lang="en-US" sz="2800" dirty="0">
                <a:latin typeface="Abadi" panose="020B0604020104020204" pitchFamily="34" charset="0"/>
              </a:rPr>
              <a:t>of land that is known or suspected of having contaminated soil. </a:t>
            </a:r>
          </a:p>
          <a:p>
            <a:r>
              <a:rPr lang="en-US" sz="2800" dirty="0">
                <a:latin typeface="Abadi" panose="020B0604020104020204" pitchFamily="34" charset="0"/>
              </a:rPr>
              <a:t>If a Phase II ESA is required, it </a:t>
            </a:r>
            <a:r>
              <a:rPr lang="en-US" sz="2800" b="1" dirty="0">
                <a:solidFill>
                  <a:srgbClr val="0070C0"/>
                </a:solidFill>
                <a:latin typeface="Abadi" panose="020B0604020104020204" pitchFamily="34" charset="0"/>
              </a:rPr>
              <a:t>must be completed prior to authorizing ROW </a:t>
            </a:r>
            <a:r>
              <a:rPr lang="en-US" sz="2800" dirty="0">
                <a:latin typeface="Abadi" panose="020B0604020104020204" pitchFamily="34" charset="0"/>
              </a:rPr>
              <a:t>because that is the start of purchasing land for the GDOT project. </a:t>
            </a:r>
          </a:p>
          <a:p>
            <a:endParaRPr lang="en-US" dirty="0"/>
          </a:p>
        </p:txBody>
      </p:sp>
      <p:pic>
        <p:nvPicPr>
          <p:cNvPr id="7" name="Picture 6" descr="A yellow and black sign&#10;&#10;Description automatically generated with low confidence">
            <a:extLst>
              <a:ext uri="{FF2B5EF4-FFF2-40B4-BE49-F238E27FC236}">
                <a16:creationId xmlns:a16="http://schemas.microsoft.com/office/drawing/2014/main" id="{7CD3BC45-0730-4AA7-8FFB-D27B3347A4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902" y="571499"/>
            <a:ext cx="2657475" cy="1714500"/>
          </a:xfrm>
          <a:prstGeom prst="rect">
            <a:avLst/>
          </a:prstGeom>
        </p:spPr>
      </p:pic>
    </p:spTree>
    <p:extLst>
      <p:ext uri="{BB962C8B-B14F-4D97-AF65-F5344CB8AC3E}">
        <p14:creationId xmlns:p14="http://schemas.microsoft.com/office/powerpoint/2010/main" val="993965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Phase I ESA</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421467"/>
            <a:ext cx="9601196" cy="4201209"/>
          </a:xfrm>
        </p:spPr>
        <p:txBody>
          <a:bodyPr>
            <a:normAutofit fontScale="92500" lnSpcReduction="20000"/>
          </a:bodyPr>
          <a:lstStyle/>
          <a:p>
            <a:r>
              <a:rPr lang="en-US" sz="2800" dirty="0">
                <a:latin typeface="Abadi" panose="020B0604020104020204" pitchFamily="34" charset="0"/>
              </a:rPr>
              <a:t>If GDOT is preparing the Phase I Environmental Site Assessment (ESA) report,  the </a:t>
            </a:r>
            <a:r>
              <a:rPr lang="en-US" sz="2800" dirty="0">
                <a:solidFill>
                  <a:srgbClr val="00B0F0"/>
                </a:solidFill>
                <a:latin typeface="Abadi" panose="020B0604020104020204" pitchFamily="34" charset="0"/>
              </a:rPr>
              <a:t>“UST Phase I Request Letter” </a:t>
            </a:r>
            <a:r>
              <a:rPr lang="en-US" sz="2800" dirty="0">
                <a:latin typeface="Abadi" panose="020B0604020104020204" pitchFamily="34" charset="0"/>
              </a:rPr>
              <a:t>is required.</a:t>
            </a:r>
          </a:p>
          <a:p>
            <a:pPr lvl="1"/>
            <a:r>
              <a:rPr lang="en-US" sz="2800" dirty="0">
                <a:latin typeface="Abadi" panose="020B0604020104020204" pitchFamily="34" charset="0"/>
              </a:rPr>
              <a:t>This will be submitted to the District Planning &amp; Programming Engineer (DPPE).</a:t>
            </a:r>
          </a:p>
          <a:p>
            <a:r>
              <a:rPr lang="en-US" sz="2800" dirty="0">
                <a:latin typeface="Abadi" panose="020B0604020104020204" pitchFamily="34" charset="0"/>
              </a:rPr>
              <a:t>If the consultant has prepared the Phase I ESA, the </a:t>
            </a:r>
            <a:r>
              <a:rPr lang="en-US" sz="2800" dirty="0">
                <a:solidFill>
                  <a:srgbClr val="00B0F0"/>
                </a:solidFill>
                <a:latin typeface="Abadi" panose="020B0604020104020204" pitchFamily="34" charset="0"/>
              </a:rPr>
              <a:t>“UST Phase I Approval Request”</a:t>
            </a:r>
            <a:r>
              <a:rPr lang="en-US" sz="2800" dirty="0">
                <a:latin typeface="Abadi" panose="020B0604020104020204" pitchFamily="34" charset="0"/>
              </a:rPr>
              <a:t> is required.</a:t>
            </a:r>
          </a:p>
          <a:p>
            <a:pPr lvl="1"/>
            <a:r>
              <a:rPr lang="en-US" sz="2800" dirty="0">
                <a:latin typeface="Abadi" panose="020B0604020104020204" pitchFamily="34" charset="0"/>
              </a:rPr>
              <a:t>This will be submitted to OMAT.</a:t>
            </a:r>
          </a:p>
          <a:p>
            <a:pPr lvl="1"/>
            <a:r>
              <a:rPr lang="en-US" sz="2800" dirty="0">
                <a:latin typeface="Abadi" panose="020B0604020104020204" pitchFamily="34" charset="0"/>
              </a:rPr>
              <a:t>Include the OMAT checklist too. </a:t>
            </a:r>
          </a:p>
          <a:p>
            <a:pPr lvl="2"/>
            <a:r>
              <a:rPr lang="en-US" sz="2800" dirty="0">
                <a:solidFill>
                  <a:schemeClr val="tx1"/>
                </a:solidFill>
                <a:latin typeface="Abadi" panose="020B0604020104020204" pitchFamily="34" charset="0"/>
              </a:rPr>
              <a:t>ROADS/Design Related Resources/Additional Resources/</a:t>
            </a:r>
            <a:r>
              <a:rPr lang="en-US" sz="2800" dirty="0">
                <a:solidFill>
                  <a:srgbClr val="00B0F0"/>
                </a:solidFill>
                <a:latin typeface="Abadi" panose="020B0604020104020204" pitchFamily="34" charset="0"/>
              </a:rPr>
              <a:t>GEOTECH Consultant Submittal Checklist</a:t>
            </a:r>
            <a:endParaRPr lang="en-US" sz="2800" dirty="0">
              <a:latin typeface="Abadi" panose="020B0604020104020204" pitchFamily="34" charset="0"/>
            </a:endParaRPr>
          </a:p>
          <a:p>
            <a:endParaRPr lang="en-US" dirty="0"/>
          </a:p>
        </p:txBody>
      </p:sp>
      <p:pic>
        <p:nvPicPr>
          <p:cNvPr id="7" name="Picture 6" descr="A yellow and black sign&#10;&#10;Description automatically generated with low confidence">
            <a:extLst>
              <a:ext uri="{FF2B5EF4-FFF2-40B4-BE49-F238E27FC236}">
                <a16:creationId xmlns:a16="http://schemas.microsoft.com/office/drawing/2014/main" id="{7CD3BC45-0730-4AA7-8FFB-D27B3347A4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4902" y="571499"/>
            <a:ext cx="2657475" cy="1714500"/>
          </a:xfrm>
          <a:prstGeom prst="rect">
            <a:avLst/>
          </a:prstGeom>
        </p:spPr>
      </p:pic>
    </p:spTree>
    <p:extLst>
      <p:ext uri="{BB962C8B-B14F-4D97-AF65-F5344CB8AC3E}">
        <p14:creationId xmlns:p14="http://schemas.microsoft.com/office/powerpoint/2010/main" val="35879423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25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par>
                          <p:cTn id="21" fill="hold">
                            <p:stCondLst>
                              <p:cond delay="0"/>
                            </p:stCondLst>
                            <p:childTnLst>
                              <p:par>
                                <p:cTn id="22" presetID="1" presetClass="entr" presetSubtype="0" fill="hold" nodeType="afterEffect">
                                  <p:stCondLst>
                                    <p:cond delay="1250"/>
                                  </p:stCondLst>
                                  <p:childTnLst>
                                    <p:set>
                                      <p:cBhvr>
                                        <p:cTn id="23"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58320" y="474009"/>
            <a:ext cx="11275359" cy="59099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A1A7B0C7-5828-433F-A41A-409DE8E4782B}"/>
              </a:ext>
            </a:extLst>
          </p:cNvPr>
          <p:cNvSpPr txBox="1"/>
          <p:nvPr/>
        </p:nvSpPr>
        <p:spPr>
          <a:xfrm>
            <a:off x="4151105" y="742184"/>
            <a:ext cx="8713694" cy="646331"/>
          </a:xfrm>
          <a:prstGeom prst="rect">
            <a:avLst/>
          </a:prstGeom>
          <a:noFill/>
        </p:spPr>
        <p:txBody>
          <a:bodyPr wrap="square" rtlCol="0">
            <a:spAutoFit/>
          </a:bodyPr>
          <a:lstStyle/>
          <a:p>
            <a:r>
              <a:rPr lang="en-US" sz="3600" b="1" dirty="0"/>
              <a:t>Preliminary</a:t>
            </a:r>
            <a:r>
              <a:rPr lang="en-US" b="1" dirty="0"/>
              <a:t> </a:t>
            </a:r>
            <a:r>
              <a:rPr lang="en-US" sz="3600" b="1" dirty="0"/>
              <a:t>Design </a:t>
            </a:r>
          </a:p>
        </p:txBody>
      </p:sp>
      <p:sp>
        <p:nvSpPr>
          <p:cNvPr id="2" name="Rectangle 1">
            <a:extLst>
              <a:ext uri="{FF2B5EF4-FFF2-40B4-BE49-F238E27FC236}">
                <a16:creationId xmlns:a16="http://schemas.microsoft.com/office/drawing/2014/main" id="{3DDB8887-79EB-ED30-A1FB-8CFDF2B8CD0B}"/>
              </a:ext>
            </a:extLst>
          </p:cNvPr>
          <p:cNvSpPr/>
          <p:nvPr/>
        </p:nvSpPr>
        <p:spPr>
          <a:xfrm>
            <a:off x="1112071"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3" name="Rectangle 2">
            <a:extLst>
              <a:ext uri="{FF2B5EF4-FFF2-40B4-BE49-F238E27FC236}">
                <a16:creationId xmlns:a16="http://schemas.microsoft.com/office/drawing/2014/main" id="{82A84C86-E37C-417E-3FDC-0B6710AF9972}"/>
              </a:ext>
            </a:extLst>
          </p:cNvPr>
          <p:cNvSpPr/>
          <p:nvPr/>
        </p:nvSpPr>
        <p:spPr>
          <a:xfrm>
            <a:off x="2650414" y="1833792"/>
            <a:ext cx="1441525" cy="1140310"/>
          </a:xfrm>
          <a:prstGeom prst="rect">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Traffic Studies</a:t>
            </a:r>
          </a:p>
        </p:txBody>
      </p:sp>
      <p:sp>
        <p:nvSpPr>
          <p:cNvPr id="5" name="Rectangle 4">
            <a:extLst>
              <a:ext uri="{FF2B5EF4-FFF2-40B4-BE49-F238E27FC236}">
                <a16:creationId xmlns:a16="http://schemas.microsoft.com/office/drawing/2014/main" id="{3C141E3C-474F-5BB3-0CEF-A97878ECB5A6}"/>
              </a:ext>
            </a:extLst>
          </p:cNvPr>
          <p:cNvSpPr/>
          <p:nvPr/>
        </p:nvSpPr>
        <p:spPr>
          <a:xfrm>
            <a:off x="4418252" y="1840980"/>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Studies </a:t>
            </a:r>
          </a:p>
        </p:txBody>
      </p:sp>
      <p:sp>
        <p:nvSpPr>
          <p:cNvPr id="28" name="Rectangle 27">
            <a:extLst>
              <a:ext uri="{FF2B5EF4-FFF2-40B4-BE49-F238E27FC236}">
                <a16:creationId xmlns:a16="http://schemas.microsoft.com/office/drawing/2014/main" id="{45F6AD1B-BC60-E58B-F8AB-DF9997DA5643}"/>
              </a:ext>
            </a:extLst>
          </p:cNvPr>
          <p:cNvSpPr/>
          <p:nvPr/>
        </p:nvSpPr>
        <p:spPr>
          <a:xfrm>
            <a:off x="8127850" y="1833780"/>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Lighting Design</a:t>
            </a:r>
          </a:p>
        </p:txBody>
      </p:sp>
      <p:sp>
        <p:nvSpPr>
          <p:cNvPr id="29" name="Rectangle 28">
            <a:extLst>
              <a:ext uri="{FF2B5EF4-FFF2-40B4-BE49-F238E27FC236}">
                <a16:creationId xmlns:a16="http://schemas.microsoft.com/office/drawing/2014/main" id="{C12ACFD8-55DA-9486-046E-12D9ABCA9805}"/>
              </a:ext>
            </a:extLst>
          </p:cNvPr>
          <p:cNvSpPr/>
          <p:nvPr/>
        </p:nvSpPr>
        <p:spPr>
          <a:xfrm>
            <a:off x="452224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Drainage </a:t>
            </a:r>
          </a:p>
          <a:p>
            <a:pPr algn="ctr"/>
            <a:r>
              <a:rPr lang="en-US" sz="2400" dirty="0"/>
              <a:t>Design</a:t>
            </a:r>
          </a:p>
        </p:txBody>
      </p:sp>
      <p:sp>
        <p:nvSpPr>
          <p:cNvPr id="30" name="Rectangle 29">
            <a:extLst>
              <a:ext uri="{FF2B5EF4-FFF2-40B4-BE49-F238E27FC236}">
                <a16:creationId xmlns:a16="http://schemas.microsoft.com/office/drawing/2014/main" id="{BA2B95BE-E82E-776C-6182-0F0D4F360079}"/>
              </a:ext>
            </a:extLst>
          </p:cNvPr>
          <p:cNvSpPr/>
          <p:nvPr/>
        </p:nvSpPr>
        <p:spPr>
          <a:xfrm>
            <a:off x="2650414" y="3920773"/>
            <a:ext cx="1500691" cy="1140310"/>
          </a:xfrm>
          <a:prstGeom prst="rect">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b="1" dirty="0">
                <a:solidFill>
                  <a:schemeClr val="tx1"/>
                </a:solidFill>
              </a:rPr>
              <a:t>Geometry Design</a:t>
            </a:r>
          </a:p>
        </p:txBody>
      </p:sp>
      <p:sp>
        <p:nvSpPr>
          <p:cNvPr id="31" name="Rectangle 30">
            <a:extLst>
              <a:ext uri="{FF2B5EF4-FFF2-40B4-BE49-F238E27FC236}">
                <a16:creationId xmlns:a16="http://schemas.microsoft.com/office/drawing/2014/main" id="{042C96ED-045B-E3B4-6554-0DDB1EF06433}"/>
              </a:ext>
            </a:extLst>
          </p:cNvPr>
          <p:cNvSpPr/>
          <p:nvPr/>
        </p:nvSpPr>
        <p:spPr>
          <a:xfrm>
            <a:off x="633311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Erosion Control Plan</a:t>
            </a:r>
          </a:p>
        </p:txBody>
      </p:sp>
      <p:sp>
        <p:nvSpPr>
          <p:cNvPr id="32" name="Rectangle 31">
            <a:extLst>
              <a:ext uri="{FF2B5EF4-FFF2-40B4-BE49-F238E27FC236}">
                <a16:creationId xmlns:a16="http://schemas.microsoft.com/office/drawing/2014/main" id="{20D04937-A78E-88B6-F0C6-CE791F3FF1CE}"/>
              </a:ext>
            </a:extLst>
          </p:cNvPr>
          <p:cNvSpPr/>
          <p:nvPr/>
        </p:nvSpPr>
        <p:spPr>
          <a:xfrm>
            <a:off x="8179844" y="392077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33" name="Rectangle 32">
            <a:extLst>
              <a:ext uri="{FF2B5EF4-FFF2-40B4-BE49-F238E27FC236}">
                <a16:creationId xmlns:a16="http://schemas.microsoft.com/office/drawing/2014/main" id="{07334145-F38B-F0E2-4303-A4E4AEA9AE71}"/>
              </a:ext>
            </a:extLst>
          </p:cNvPr>
          <p:cNvSpPr/>
          <p:nvPr/>
        </p:nvSpPr>
        <p:spPr>
          <a:xfrm>
            <a:off x="9754048"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PFPR Request</a:t>
            </a:r>
          </a:p>
        </p:txBody>
      </p:sp>
      <p:sp>
        <p:nvSpPr>
          <p:cNvPr id="34" name="Arrow: Right 33">
            <a:extLst>
              <a:ext uri="{FF2B5EF4-FFF2-40B4-BE49-F238E27FC236}">
                <a16:creationId xmlns:a16="http://schemas.microsoft.com/office/drawing/2014/main" id="{3A923712-E67F-444C-A08B-B1A01033EF15}"/>
              </a:ext>
            </a:extLst>
          </p:cNvPr>
          <p:cNvSpPr/>
          <p:nvPr/>
        </p:nvSpPr>
        <p:spPr>
          <a:xfrm>
            <a:off x="2553596" y="3286073"/>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26862329-2864-9C5E-5D2B-FD559BFC6726}"/>
              </a:ext>
            </a:extLst>
          </p:cNvPr>
          <p:cNvSpPr txBox="1"/>
          <p:nvPr/>
        </p:nvSpPr>
        <p:spPr>
          <a:xfrm>
            <a:off x="506506" y="5878633"/>
            <a:ext cx="8065545" cy="461665"/>
          </a:xfrm>
          <a:prstGeom prst="rect">
            <a:avLst/>
          </a:prstGeom>
          <a:noFill/>
        </p:spPr>
        <p:txBody>
          <a:bodyPr wrap="square" rtlCol="0">
            <a:spAutoFit/>
          </a:bodyPr>
          <a:lstStyle/>
          <a:p>
            <a:r>
              <a:rPr lang="en-US" sz="2400" dirty="0"/>
              <a:t>Note: not in sequential order – many are done concurrently</a:t>
            </a:r>
          </a:p>
        </p:txBody>
      </p:sp>
      <p:sp>
        <p:nvSpPr>
          <p:cNvPr id="36" name="Rectangle 35">
            <a:extLst>
              <a:ext uri="{FF2B5EF4-FFF2-40B4-BE49-F238E27FC236}">
                <a16:creationId xmlns:a16="http://schemas.microsoft.com/office/drawing/2014/main" id="{B9A0432C-94D4-362E-C989-059E2EF7E210}"/>
              </a:ext>
            </a:extLst>
          </p:cNvPr>
          <p:cNvSpPr/>
          <p:nvPr/>
        </p:nvSpPr>
        <p:spPr>
          <a:xfrm>
            <a:off x="6268570" y="1858891"/>
            <a:ext cx="1549103"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Phase I ESA    </a:t>
            </a:r>
            <a:r>
              <a:rPr lang="en-US" dirty="0"/>
              <a:t>(Phase II ESA)</a:t>
            </a:r>
          </a:p>
        </p:txBody>
      </p:sp>
      <p:sp>
        <p:nvSpPr>
          <p:cNvPr id="37" name="TextBox 36">
            <a:extLst>
              <a:ext uri="{FF2B5EF4-FFF2-40B4-BE49-F238E27FC236}">
                <a16:creationId xmlns:a16="http://schemas.microsoft.com/office/drawing/2014/main" id="{DE39DA59-5392-E01D-7F0E-B0A388B878D6}"/>
              </a:ext>
            </a:extLst>
          </p:cNvPr>
          <p:cNvSpPr txBox="1"/>
          <p:nvPr/>
        </p:nvSpPr>
        <p:spPr>
          <a:xfrm>
            <a:off x="8179844" y="5047636"/>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38" name="Arrow: Down 37">
            <a:extLst>
              <a:ext uri="{FF2B5EF4-FFF2-40B4-BE49-F238E27FC236}">
                <a16:creationId xmlns:a16="http://schemas.microsoft.com/office/drawing/2014/main" id="{48F80CC2-A227-C26B-6B41-295AA4E41C86}"/>
              </a:ext>
            </a:extLst>
          </p:cNvPr>
          <p:cNvSpPr/>
          <p:nvPr/>
        </p:nvSpPr>
        <p:spPr>
          <a:xfrm>
            <a:off x="5106073" y="3013563"/>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9" name="Arrow: Down 38">
            <a:extLst>
              <a:ext uri="{FF2B5EF4-FFF2-40B4-BE49-F238E27FC236}">
                <a16:creationId xmlns:a16="http://schemas.microsoft.com/office/drawing/2014/main" id="{0A0C4DE7-7157-D1C2-2740-2E3EF886DF3D}"/>
              </a:ext>
            </a:extLst>
          </p:cNvPr>
          <p:cNvSpPr/>
          <p:nvPr/>
        </p:nvSpPr>
        <p:spPr>
          <a:xfrm>
            <a:off x="3234242" y="3020286"/>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4A3E6315-6348-75E1-2BA9-E4B1D812D317}"/>
              </a:ext>
            </a:extLst>
          </p:cNvPr>
          <p:cNvSpPr/>
          <p:nvPr/>
        </p:nvSpPr>
        <p:spPr>
          <a:xfrm>
            <a:off x="6977904" y="3027474"/>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1" name="Arrow: Down 40">
            <a:extLst>
              <a:ext uri="{FF2B5EF4-FFF2-40B4-BE49-F238E27FC236}">
                <a16:creationId xmlns:a16="http://schemas.microsoft.com/office/drawing/2014/main" id="{23B63D91-F718-C557-C79C-CD819201D824}"/>
              </a:ext>
            </a:extLst>
          </p:cNvPr>
          <p:cNvSpPr/>
          <p:nvPr/>
        </p:nvSpPr>
        <p:spPr>
          <a:xfrm>
            <a:off x="8763672" y="3013563"/>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2" name="Arrow: Down 41">
            <a:extLst>
              <a:ext uri="{FF2B5EF4-FFF2-40B4-BE49-F238E27FC236}">
                <a16:creationId xmlns:a16="http://schemas.microsoft.com/office/drawing/2014/main" id="{C1AF77E9-B98F-1442-1BC7-A52C94B0C0BD}"/>
              </a:ext>
            </a:extLst>
          </p:cNvPr>
          <p:cNvSpPr/>
          <p:nvPr/>
        </p:nvSpPr>
        <p:spPr>
          <a:xfrm rot="10800000">
            <a:off x="3234242" y="3552787"/>
            <a:ext cx="273868" cy="311970"/>
          </a:xfrm>
          <a:prstGeom prst="downArrow">
            <a:avLst/>
          </a:prstGeom>
          <a:solidFill>
            <a:srgbClr val="FFFF00"/>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3" name="Arrow: Down 42">
            <a:extLst>
              <a:ext uri="{FF2B5EF4-FFF2-40B4-BE49-F238E27FC236}">
                <a16:creationId xmlns:a16="http://schemas.microsoft.com/office/drawing/2014/main" id="{AEBFA925-4760-7279-982B-4419BB80B90E}"/>
              </a:ext>
            </a:extLst>
          </p:cNvPr>
          <p:cNvSpPr/>
          <p:nvPr/>
        </p:nvSpPr>
        <p:spPr>
          <a:xfrm rot="10800000">
            <a:off x="5106073" y="3555011"/>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4" name="Arrow: Down 43">
            <a:extLst>
              <a:ext uri="{FF2B5EF4-FFF2-40B4-BE49-F238E27FC236}">
                <a16:creationId xmlns:a16="http://schemas.microsoft.com/office/drawing/2014/main" id="{D4AD3DFA-D3FA-9FC8-449F-E6A8C7AA3803}"/>
              </a:ext>
            </a:extLst>
          </p:cNvPr>
          <p:cNvSpPr/>
          <p:nvPr/>
        </p:nvSpPr>
        <p:spPr>
          <a:xfrm rot="10800000">
            <a:off x="6977904" y="3544258"/>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510A0351-247A-A308-4737-441295865EA4}"/>
              </a:ext>
            </a:extLst>
          </p:cNvPr>
          <p:cNvSpPr/>
          <p:nvPr/>
        </p:nvSpPr>
        <p:spPr>
          <a:xfrm rot="10800000">
            <a:off x="8763672" y="3529000"/>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667603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42"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989221"/>
            <a:ext cx="9601196" cy="1303867"/>
          </a:xfrm>
        </p:spPr>
        <p:txBody>
          <a:bodyPr>
            <a:normAutofit fontScale="90000"/>
          </a:bodyPr>
          <a:lstStyle/>
          <a:p>
            <a:r>
              <a:rPr lang="en-US" b="1" dirty="0"/>
              <a:t>Design Variance </a:t>
            </a:r>
            <a:br>
              <a:rPr lang="en-US" b="1" dirty="0"/>
            </a:br>
            <a:r>
              <a:rPr lang="en-US" b="1" dirty="0"/>
              <a:t>or Exception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768938"/>
          </a:xfrm>
        </p:spPr>
        <p:txBody>
          <a:bodyPr>
            <a:normAutofit/>
          </a:bodyPr>
          <a:lstStyle/>
          <a:p>
            <a:r>
              <a:rPr lang="en-US" sz="2800" b="1" dirty="0">
                <a:solidFill>
                  <a:srgbClr val="0070C0"/>
                </a:solidFill>
                <a:latin typeface="Abadi" panose="020B0604020104020204" pitchFamily="34" charset="0"/>
              </a:rPr>
              <a:t>Design Exception (DE) </a:t>
            </a:r>
            <a:r>
              <a:rPr lang="en-US" sz="2800" dirty="0">
                <a:latin typeface="Abadi" panose="020B0604020104020204" pitchFamily="34" charset="0"/>
              </a:rPr>
              <a:t>= a design feature </a:t>
            </a:r>
            <a:r>
              <a:rPr lang="en-US" sz="2800" dirty="0">
                <a:solidFill>
                  <a:srgbClr val="C00000"/>
                </a:solidFill>
                <a:latin typeface="Abadi" panose="020B0604020104020204" pitchFamily="34" charset="0"/>
              </a:rPr>
              <a:t>does not meet controlling criteria</a:t>
            </a:r>
          </a:p>
          <a:p>
            <a:pPr lvl="1"/>
            <a:r>
              <a:rPr lang="en-US" sz="2800" dirty="0">
                <a:latin typeface="Abadi" panose="020B0604020104020204" pitchFamily="34" charset="0"/>
              </a:rPr>
              <a:t>Approved by the Chief Engineer</a:t>
            </a:r>
          </a:p>
          <a:p>
            <a:pPr lvl="1"/>
            <a:r>
              <a:rPr lang="en-US" sz="2800" u="sng" dirty="0">
                <a:latin typeface="Abadi" panose="020B0604020104020204" pitchFamily="34" charset="0"/>
              </a:rPr>
              <a:t>Exception</a:t>
            </a:r>
            <a:r>
              <a:rPr lang="en-US" sz="2800" dirty="0">
                <a:latin typeface="Abadi" panose="020B0604020104020204" pitchFamily="34" charset="0"/>
              </a:rPr>
              <a:t>: For </a:t>
            </a:r>
            <a:r>
              <a:rPr lang="en-US" sz="2800" dirty="0" err="1">
                <a:latin typeface="Abadi" panose="020B0604020104020204" pitchFamily="34" charset="0"/>
              </a:rPr>
              <a:t>PoDI</a:t>
            </a:r>
            <a:r>
              <a:rPr lang="en-US" sz="2800" dirty="0">
                <a:latin typeface="Abadi" panose="020B0604020104020204" pitchFamily="34" charset="0"/>
              </a:rPr>
              <a:t> projects, FHWA is the agency which grants design exceptions. </a:t>
            </a:r>
          </a:p>
          <a:p>
            <a:endParaRPr lang="en-US" dirty="0"/>
          </a:p>
        </p:txBody>
      </p:sp>
      <p:pic>
        <p:nvPicPr>
          <p:cNvPr id="5" name="Picture 4" descr="Graphical user interface, website&#10;&#10;Description automatically generated">
            <a:extLst>
              <a:ext uri="{FF2B5EF4-FFF2-40B4-BE49-F238E27FC236}">
                <a16:creationId xmlns:a16="http://schemas.microsoft.com/office/drawing/2014/main" id="{B867A507-4E3F-49B6-B39C-143E8D6939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143" y="635962"/>
            <a:ext cx="1280211" cy="1657126"/>
          </a:xfrm>
          <a:prstGeom prst="rect">
            <a:avLst/>
          </a:prstGeom>
          <a:ln w="38100">
            <a:solidFill>
              <a:srgbClr val="0070C0"/>
            </a:solidFill>
          </a:ln>
        </p:spPr>
      </p:pic>
    </p:spTree>
    <p:extLst>
      <p:ext uri="{BB962C8B-B14F-4D97-AF65-F5344CB8AC3E}">
        <p14:creationId xmlns:p14="http://schemas.microsoft.com/office/powerpoint/2010/main" val="164630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989221"/>
            <a:ext cx="9601196" cy="1303867"/>
          </a:xfrm>
        </p:spPr>
        <p:txBody>
          <a:bodyPr>
            <a:normAutofit fontScale="90000"/>
          </a:bodyPr>
          <a:lstStyle/>
          <a:p>
            <a:r>
              <a:rPr lang="en-US" b="1" dirty="0"/>
              <a:t>Design Variance </a:t>
            </a:r>
            <a:br>
              <a:rPr lang="en-US" b="1" dirty="0"/>
            </a:br>
            <a:r>
              <a:rPr lang="en-US" b="1" dirty="0"/>
              <a:t>or Exception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768938"/>
          </a:xfrm>
        </p:spPr>
        <p:txBody>
          <a:bodyPr>
            <a:normAutofit/>
          </a:bodyPr>
          <a:lstStyle/>
          <a:p>
            <a:r>
              <a:rPr lang="en-US" sz="2800" b="1" dirty="0">
                <a:solidFill>
                  <a:srgbClr val="0070C0"/>
                </a:solidFill>
                <a:latin typeface="Abadi" panose="020B0604020104020204" pitchFamily="34" charset="0"/>
              </a:rPr>
              <a:t>Design Variance (DV) </a:t>
            </a:r>
            <a:r>
              <a:rPr lang="en-US" sz="2800" dirty="0">
                <a:latin typeface="Abadi" panose="020B0604020104020204" pitchFamily="34" charset="0"/>
              </a:rPr>
              <a:t>= design feature that is not a controlling criteria </a:t>
            </a:r>
            <a:r>
              <a:rPr lang="en-US" sz="2800" u="sng" dirty="0">
                <a:latin typeface="Abadi" panose="020B0604020104020204" pitchFamily="34" charset="0"/>
              </a:rPr>
              <a:t>and</a:t>
            </a:r>
            <a:r>
              <a:rPr lang="en-US" sz="2800" dirty="0">
                <a:latin typeface="Abadi" panose="020B0604020104020204" pitchFamily="34" charset="0"/>
              </a:rPr>
              <a:t> </a:t>
            </a:r>
            <a:r>
              <a:rPr lang="en-US" sz="2800" dirty="0">
                <a:solidFill>
                  <a:srgbClr val="C00000"/>
                </a:solidFill>
                <a:latin typeface="Abadi" panose="020B0604020104020204" pitchFamily="34" charset="0"/>
              </a:rPr>
              <a:t>does not meet GDOT standard criteria</a:t>
            </a:r>
            <a:endParaRPr lang="en-US" sz="2800" dirty="0">
              <a:latin typeface="Abadi" panose="020B0604020104020204" pitchFamily="34" charset="0"/>
            </a:endParaRPr>
          </a:p>
          <a:p>
            <a:pPr lvl="1"/>
            <a:r>
              <a:rPr lang="en-US" sz="2800" dirty="0">
                <a:latin typeface="Abadi" panose="020B0604020104020204" pitchFamily="34" charset="0"/>
              </a:rPr>
              <a:t>Requested from the Chief Engineer</a:t>
            </a:r>
          </a:p>
          <a:p>
            <a:endParaRPr lang="en-US" dirty="0"/>
          </a:p>
        </p:txBody>
      </p:sp>
      <p:pic>
        <p:nvPicPr>
          <p:cNvPr id="4" name="Picture 3" descr="Graphical user interface, website&#10;&#10;Description automatically generated">
            <a:extLst>
              <a:ext uri="{FF2B5EF4-FFF2-40B4-BE49-F238E27FC236}">
                <a16:creationId xmlns:a16="http://schemas.microsoft.com/office/drawing/2014/main" id="{5E54CE8C-E0D2-9B14-7889-351F460787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143" y="635962"/>
            <a:ext cx="1280211" cy="1657126"/>
          </a:xfrm>
          <a:prstGeom prst="rect">
            <a:avLst/>
          </a:prstGeom>
          <a:ln w="38100">
            <a:solidFill>
              <a:srgbClr val="0070C0"/>
            </a:solidFill>
          </a:ln>
        </p:spPr>
      </p:pic>
    </p:spTree>
    <p:extLst>
      <p:ext uri="{BB962C8B-B14F-4D97-AF65-F5344CB8AC3E}">
        <p14:creationId xmlns:p14="http://schemas.microsoft.com/office/powerpoint/2010/main" val="29918020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989221"/>
            <a:ext cx="9601196" cy="1303867"/>
          </a:xfrm>
        </p:spPr>
        <p:txBody>
          <a:bodyPr>
            <a:normAutofit fontScale="90000"/>
          </a:bodyPr>
          <a:lstStyle/>
          <a:p>
            <a:r>
              <a:rPr lang="en-US" b="1" dirty="0"/>
              <a:t>Design Variance </a:t>
            </a:r>
            <a:br>
              <a:rPr lang="en-US" b="1" dirty="0"/>
            </a:br>
            <a:r>
              <a:rPr lang="en-US" b="1" dirty="0"/>
              <a:t>or Exception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496123" y="3281762"/>
            <a:ext cx="9601196" cy="654618"/>
          </a:xfrm>
        </p:spPr>
        <p:txBody>
          <a:bodyPr>
            <a:noAutofit/>
          </a:bodyPr>
          <a:lstStyle/>
          <a:p>
            <a:pPr marL="0" indent="0" algn="ctr">
              <a:buNone/>
            </a:pPr>
            <a:r>
              <a:rPr lang="en-US" sz="3200" b="1" dirty="0">
                <a:solidFill>
                  <a:srgbClr val="0070C0"/>
                </a:solidFill>
                <a:latin typeface="Abadi" panose="020B0604020104020204" pitchFamily="34" charset="0"/>
              </a:rPr>
              <a:t>DV or DE should be submitted as soon as possible</a:t>
            </a:r>
          </a:p>
          <a:p>
            <a:pPr marL="0" indent="0" algn="ctr">
              <a:buNone/>
            </a:pPr>
            <a:r>
              <a:rPr lang="en-US" sz="3200" b="1" dirty="0">
                <a:solidFill>
                  <a:srgbClr val="0070C0"/>
                </a:solidFill>
                <a:latin typeface="Abadi" panose="020B0604020104020204" pitchFamily="34" charset="0"/>
              </a:rPr>
              <a:t>(may be able to do this during concept phase)</a:t>
            </a:r>
            <a:endParaRPr lang="en-US" sz="3200" dirty="0">
              <a:latin typeface="Abadi" panose="020B0604020104020204" pitchFamily="34" charset="0"/>
            </a:endParaRPr>
          </a:p>
          <a:p>
            <a:endParaRPr lang="en-US" sz="3200" dirty="0"/>
          </a:p>
        </p:txBody>
      </p:sp>
      <p:pic>
        <p:nvPicPr>
          <p:cNvPr id="8" name="Picture 7" descr="Graphical user interface, website&#10;&#10;Description automatically generated">
            <a:extLst>
              <a:ext uri="{FF2B5EF4-FFF2-40B4-BE49-F238E27FC236}">
                <a16:creationId xmlns:a16="http://schemas.microsoft.com/office/drawing/2014/main" id="{EED44880-4038-0251-AA82-B21CD58961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143" y="635962"/>
            <a:ext cx="1280211" cy="1657126"/>
          </a:xfrm>
          <a:prstGeom prst="rect">
            <a:avLst/>
          </a:prstGeom>
          <a:ln w="38100">
            <a:solidFill>
              <a:srgbClr val="0070C0"/>
            </a:solidFill>
          </a:ln>
        </p:spPr>
      </p:pic>
    </p:spTree>
    <p:extLst>
      <p:ext uri="{BB962C8B-B14F-4D97-AF65-F5344CB8AC3E}">
        <p14:creationId xmlns:p14="http://schemas.microsoft.com/office/powerpoint/2010/main" val="3596726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295401" y="989221"/>
            <a:ext cx="9601196" cy="1303867"/>
          </a:xfrm>
        </p:spPr>
        <p:txBody>
          <a:bodyPr>
            <a:normAutofit fontScale="90000"/>
          </a:bodyPr>
          <a:lstStyle/>
          <a:p>
            <a:r>
              <a:rPr lang="en-US" b="1" dirty="0"/>
              <a:t>Design Variance </a:t>
            </a:r>
            <a:br>
              <a:rPr lang="en-US" b="1" dirty="0"/>
            </a:br>
            <a:r>
              <a:rPr lang="en-US" b="1" dirty="0"/>
              <a:t>or Exception</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If a design variance (DV) or design exception (DE) is required, PM will fill out the </a:t>
            </a:r>
            <a:r>
              <a:rPr lang="en-US" sz="2800" dirty="0">
                <a:solidFill>
                  <a:srgbClr val="00B0F0"/>
                </a:solidFill>
                <a:latin typeface="Abadi" panose="020B0604020104020204" pitchFamily="34" charset="0"/>
              </a:rPr>
              <a:t>“Design Exception or Variance” </a:t>
            </a:r>
            <a:r>
              <a:rPr lang="en-US" sz="2800" dirty="0">
                <a:latin typeface="Abadi" panose="020B0604020104020204" pitchFamily="34" charset="0"/>
              </a:rPr>
              <a:t>letter.</a:t>
            </a:r>
          </a:p>
          <a:p>
            <a:pPr lvl="1"/>
            <a:r>
              <a:rPr lang="en-US" sz="2800" dirty="0">
                <a:latin typeface="Abadi" panose="020B0604020104020204" pitchFamily="34" charset="0"/>
              </a:rPr>
              <a:t>Letter located online under Program Delivery.</a:t>
            </a:r>
          </a:p>
          <a:p>
            <a:r>
              <a:rPr lang="en-US" sz="2800" dirty="0">
                <a:latin typeface="Abadi" panose="020B0604020104020204" pitchFamily="34" charset="0"/>
              </a:rPr>
              <a:t>The form that the designer should fill out is located in Appendix D of the PDP Manual.</a:t>
            </a:r>
          </a:p>
          <a:p>
            <a:endParaRPr lang="en-US" dirty="0">
              <a:latin typeface="Abadi" panose="020B0604020104020204" pitchFamily="34" charset="0"/>
            </a:endParaRPr>
          </a:p>
          <a:p>
            <a:endParaRPr lang="en-US" dirty="0"/>
          </a:p>
        </p:txBody>
      </p:sp>
      <p:pic>
        <p:nvPicPr>
          <p:cNvPr id="4" name="Picture 3" descr="Graphical user interface, website&#10;&#10;Description automatically generated">
            <a:extLst>
              <a:ext uri="{FF2B5EF4-FFF2-40B4-BE49-F238E27FC236}">
                <a16:creationId xmlns:a16="http://schemas.microsoft.com/office/drawing/2014/main" id="{7E3488C4-4F21-4BC2-CC5D-7D5A8619372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07143" y="635962"/>
            <a:ext cx="1280211" cy="1657126"/>
          </a:xfrm>
          <a:prstGeom prst="rect">
            <a:avLst/>
          </a:prstGeom>
          <a:ln w="38100">
            <a:solidFill>
              <a:srgbClr val="0070C0"/>
            </a:solidFill>
          </a:ln>
        </p:spPr>
      </p:pic>
    </p:spTree>
    <p:extLst>
      <p:ext uri="{BB962C8B-B14F-4D97-AF65-F5344CB8AC3E}">
        <p14:creationId xmlns:p14="http://schemas.microsoft.com/office/powerpoint/2010/main" val="22848762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2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Concept Phase Recap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Why is the concept phase important?</a:t>
            </a:r>
          </a:p>
          <a:p>
            <a:pPr marL="742950" indent="-742950">
              <a:buClr>
                <a:schemeClr val="tx1"/>
              </a:buClr>
              <a:buAutoNum type="alphaUcPeriod"/>
            </a:pPr>
            <a:r>
              <a:rPr lang="en-US" sz="3000" dirty="0">
                <a:solidFill>
                  <a:schemeClr val="tx1"/>
                </a:solidFill>
                <a:latin typeface="Abadi" panose="020B0604020104020204" pitchFamily="34" charset="0"/>
              </a:rPr>
              <a:t>It sets the scope of the project.</a:t>
            </a:r>
          </a:p>
          <a:p>
            <a:pPr marL="742950" indent="-742950">
              <a:buClr>
                <a:schemeClr val="tx1"/>
              </a:buClr>
              <a:buAutoNum type="alphaUcPeriod"/>
            </a:pPr>
            <a:r>
              <a:rPr lang="en-US" sz="3000" dirty="0">
                <a:solidFill>
                  <a:schemeClr val="tx1"/>
                </a:solidFill>
                <a:latin typeface="Abadi" panose="020B0604020104020204" pitchFamily="34" charset="0"/>
              </a:rPr>
              <a:t>It determines the schedule of the project.</a:t>
            </a:r>
          </a:p>
          <a:p>
            <a:pPr marL="742950" indent="-742950">
              <a:buClr>
                <a:schemeClr val="tx1"/>
              </a:buClr>
              <a:buAutoNum type="alphaUcPeriod"/>
            </a:pPr>
            <a:r>
              <a:rPr lang="en-US" sz="3000" dirty="0">
                <a:solidFill>
                  <a:schemeClr val="tx1"/>
                </a:solidFill>
                <a:latin typeface="Abadi" panose="020B0604020104020204" pitchFamily="34" charset="0"/>
              </a:rPr>
              <a:t>It provides the name of the project. </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40736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Pavement - PES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1"/>
            <a:ext cx="9601196" cy="3923681"/>
          </a:xfrm>
        </p:spPr>
        <p:txBody>
          <a:bodyPr>
            <a:normAutofit fontScale="92500"/>
          </a:bodyPr>
          <a:lstStyle/>
          <a:p>
            <a:r>
              <a:rPr lang="en-US" sz="2800" b="1" dirty="0">
                <a:latin typeface="Abadi" panose="020B0604020104020204" pitchFamily="34" charset="0"/>
              </a:rPr>
              <a:t>Pavement Evaluation Summary (PES) </a:t>
            </a:r>
            <a:r>
              <a:rPr lang="en-US" sz="2800" dirty="0">
                <a:latin typeface="Abadi" panose="020B0604020104020204" pitchFamily="34" charset="0"/>
              </a:rPr>
              <a:t>may be needed if a project proposes to </a:t>
            </a:r>
            <a:r>
              <a:rPr lang="en-US" sz="2800" b="1" dirty="0">
                <a:solidFill>
                  <a:srgbClr val="0070C0"/>
                </a:solidFill>
                <a:latin typeface="Abadi" panose="020B0604020104020204" pitchFamily="34" charset="0"/>
              </a:rPr>
              <a:t>retain and overlay existing pavement</a:t>
            </a:r>
            <a:r>
              <a:rPr lang="en-US" sz="2800" dirty="0">
                <a:latin typeface="Abadi" panose="020B0604020104020204" pitchFamily="34" charset="0"/>
              </a:rPr>
              <a:t>.  </a:t>
            </a:r>
          </a:p>
          <a:p>
            <a:pPr lvl="1"/>
            <a:r>
              <a:rPr lang="en-US" sz="2800" dirty="0">
                <a:latin typeface="Abadi" panose="020B0604020104020204" pitchFamily="34" charset="0"/>
              </a:rPr>
              <a:t>For </a:t>
            </a:r>
            <a:r>
              <a:rPr lang="en-US" sz="2800" b="1" dirty="0">
                <a:solidFill>
                  <a:srgbClr val="0070C0"/>
                </a:solidFill>
                <a:latin typeface="Abadi" panose="020B0604020104020204" pitchFamily="34" charset="0"/>
              </a:rPr>
              <a:t>non-linear projects </a:t>
            </a:r>
            <a:r>
              <a:rPr lang="en-US" sz="2800" dirty="0">
                <a:latin typeface="Abadi" panose="020B0604020104020204" pitchFamily="34" charset="0"/>
              </a:rPr>
              <a:t>(intersection improvements, passing lanes, roundabouts, bike/ped, etc.) request is usually needed if continuous inlay/overlay </a:t>
            </a:r>
            <a:r>
              <a:rPr lang="en-US" sz="2800" b="1" dirty="0">
                <a:solidFill>
                  <a:srgbClr val="0070C0"/>
                </a:solidFill>
                <a:latin typeface="Abadi" panose="020B0604020104020204" pitchFamily="34" charset="0"/>
              </a:rPr>
              <a:t>exceeds 0.5 miles. </a:t>
            </a:r>
          </a:p>
          <a:p>
            <a:pPr lvl="1"/>
            <a:r>
              <a:rPr lang="en-US" sz="2800" dirty="0">
                <a:latin typeface="Abadi" panose="020B0604020104020204" pitchFamily="34" charset="0"/>
              </a:rPr>
              <a:t>For a </a:t>
            </a:r>
            <a:r>
              <a:rPr lang="en-US" sz="2800" b="1" dirty="0">
                <a:solidFill>
                  <a:srgbClr val="0070C0"/>
                </a:solidFill>
                <a:latin typeface="Abadi" panose="020B0604020104020204" pitchFamily="34" charset="0"/>
              </a:rPr>
              <a:t>linear project</a:t>
            </a:r>
            <a:r>
              <a:rPr lang="en-US" sz="2800" dirty="0">
                <a:latin typeface="Abadi" panose="020B0604020104020204" pitchFamily="34" charset="0"/>
              </a:rPr>
              <a:t>, a PES report should be requested for a length of continuous inlay/overlay </a:t>
            </a:r>
            <a:r>
              <a:rPr lang="en-US" sz="2800" b="1" dirty="0">
                <a:solidFill>
                  <a:srgbClr val="0070C0"/>
                </a:solidFill>
                <a:latin typeface="Abadi" panose="020B0604020104020204" pitchFamily="34" charset="0"/>
              </a:rPr>
              <a:t>greater than 0.25 miles</a:t>
            </a:r>
            <a:r>
              <a:rPr lang="en-US" sz="2800" dirty="0">
                <a:latin typeface="Abadi" panose="020B0604020104020204" pitchFamily="34" charset="0"/>
              </a:rPr>
              <a:t>. </a:t>
            </a:r>
          </a:p>
          <a:p>
            <a:endParaRPr lang="en-US" dirty="0">
              <a:highlight>
                <a:srgbClr val="FFFF00"/>
              </a:highlight>
              <a:latin typeface="Abadi" panose="020B0604020104020204" pitchFamily="34" charset="0"/>
            </a:endParaRPr>
          </a:p>
          <a:p>
            <a:endParaRPr lang="en-US" dirty="0">
              <a:latin typeface="Abadi" panose="020B0604020104020204" pitchFamily="34" charset="0"/>
            </a:endParaRPr>
          </a:p>
          <a:p>
            <a:endParaRPr lang="en-US" dirty="0">
              <a:latin typeface="Abadi" panose="020B0604020104020204" pitchFamily="34" charset="0"/>
            </a:endParaRPr>
          </a:p>
          <a:p>
            <a:endParaRPr lang="en-US" dirty="0"/>
          </a:p>
        </p:txBody>
      </p:sp>
      <p:pic>
        <p:nvPicPr>
          <p:cNvPr id="5" name="Picture 4" descr="A road with yellow lines&#10;&#10;Description automatically generated with medium confidence">
            <a:extLst>
              <a:ext uri="{FF2B5EF4-FFF2-40B4-BE49-F238E27FC236}">
                <a16:creationId xmlns:a16="http://schemas.microsoft.com/office/drawing/2014/main" id="{1A54BC1B-5ADD-449F-9491-EDE9EDE3ACB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8888" y="798605"/>
            <a:ext cx="2659379" cy="1385093"/>
          </a:xfrm>
          <a:prstGeom prst="rect">
            <a:avLst/>
          </a:prstGeom>
        </p:spPr>
      </p:pic>
    </p:spTree>
    <p:extLst>
      <p:ext uri="{BB962C8B-B14F-4D97-AF65-F5344CB8AC3E}">
        <p14:creationId xmlns:p14="http://schemas.microsoft.com/office/powerpoint/2010/main" val="3905401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Pavement - PES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dirty="0">
                <a:latin typeface="Abadi" panose="020B0604020104020204" pitchFamily="34" charset="0"/>
              </a:rPr>
              <a:t>Cover letter is not required.</a:t>
            </a:r>
          </a:p>
          <a:p>
            <a:r>
              <a:rPr lang="en-US" sz="2800" dirty="0">
                <a:solidFill>
                  <a:srgbClr val="00B0F0"/>
                </a:solidFill>
                <a:latin typeface="Abadi" panose="020B0604020104020204" pitchFamily="34" charset="0"/>
              </a:rPr>
              <a:t>“Pavement Design Package Submittal Checklist” </a:t>
            </a:r>
            <a:r>
              <a:rPr lang="en-US" sz="2800" dirty="0">
                <a:latin typeface="Abadi" panose="020B0604020104020204" pitchFamily="34" charset="0"/>
              </a:rPr>
              <a:t>is required and filled out by PM and designer.</a:t>
            </a:r>
          </a:p>
          <a:p>
            <a:pPr lvl="1"/>
            <a:r>
              <a:rPr lang="en-US" sz="2800" dirty="0">
                <a:latin typeface="Abadi" panose="020B0604020104020204" pitchFamily="34" charset="0"/>
              </a:rPr>
              <a:t>See Section 6.3.4 of PDP manual for link to checklist.</a:t>
            </a:r>
          </a:p>
          <a:p>
            <a:endParaRPr lang="en-US" dirty="0">
              <a:highlight>
                <a:srgbClr val="FFFF00"/>
              </a:highlight>
              <a:latin typeface="Abadi" panose="020B0604020104020204" pitchFamily="34" charset="0"/>
            </a:endParaRPr>
          </a:p>
          <a:p>
            <a:endParaRPr lang="en-US" dirty="0">
              <a:latin typeface="Abadi" panose="020B0604020104020204" pitchFamily="34" charset="0"/>
            </a:endParaRPr>
          </a:p>
          <a:p>
            <a:endParaRPr lang="en-US" dirty="0">
              <a:latin typeface="Abadi" panose="020B0604020104020204" pitchFamily="34" charset="0"/>
            </a:endParaRPr>
          </a:p>
          <a:p>
            <a:endParaRPr lang="en-US" dirty="0"/>
          </a:p>
        </p:txBody>
      </p:sp>
      <p:pic>
        <p:nvPicPr>
          <p:cNvPr id="6" name="Picture 5" descr="A road with yellow lines&#10;&#10;Description automatically generated with medium confidence">
            <a:extLst>
              <a:ext uri="{FF2B5EF4-FFF2-40B4-BE49-F238E27FC236}">
                <a16:creationId xmlns:a16="http://schemas.microsoft.com/office/drawing/2014/main" id="{ABB75F46-3360-1E0E-BC1F-D1DF237674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8888" y="798605"/>
            <a:ext cx="2659379" cy="1385093"/>
          </a:xfrm>
          <a:prstGeom prst="rect">
            <a:avLst/>
          </a:prstGeom>
        </p:spPr>
      </p:pic>
    </p:spTree>
    <p:extLst>
      <p:ext uri="{BB962C8B-B14F-4D97-AF65-F5344CB8AC3E}">
        <p14:creationId xmlns:p14="http://schemas.microsoft.com/office/powerpoint/2010/main" val="1872585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25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1714502" y="982132"/>
            <a:ext cx="9601196" cy="1303867"/>
          </a:xfrm>
        </p:spPr>
        <p:txBody>
          <a:bodyPr/>
          <a:lstStyle/>
          <a:p>
            <a:r>
              <a:rPr lang="en-US" b="1" dirty="0"/>
              <a:t>Pavement - PTS</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p:txBody>
          <a:bodyPr>
            <a:normAutofit/>
          </a:bodyPr>
          <a:lstStyle/>
          <a:p>
            <a:r>
              <a:rPr lang="en-US" sz="2800" b="1" dirty="0">
                <a:latin typeface="Abadi" panose="020B0604020104020204" pitchFamily="34" charset="0"/>
              </a:rPr>
              <a:t>Pavement Type Selection (PTS) </a:t>
            </a:r>
            <a:r>
              <a:rPr lang="en-US" sz="2800" dirty="0">
                <a:latin typeface="Abadi" panose="020B0604020104020204" pitchFamily="34" charset="0"/>
              </a:rPr>
              <a:t>may be needed if a project proposes to </a:t>
            </a:r>
            <a:r>
              <a:rPr lang="en-US" sz="2800" b="1" dirty="0">
                <a:solidFill>
                  <a:srgbClr val="0070C0"/>
                </a:solidFill>
                <a:latin typeface="Abadi" panose="020B0604020104020204" pitchFamily="34" charset="0"/>
              </a:rPr>
              <a:t>replace or install new pavement</a:t>
            </a:r>
          </a:p>
          <a:p>
            <a:r>
              <a:rPr lang="en-US" sz="2800" dirty="0">
                <a:solidFill>
                  <a:srgbClr val="00B0F0"/>
                </a:solidFill>
                <a:latin typeface="Abadi" panose="020B0604020104020204" pitchFamily="34" charset="0"/>
              </a:rPr>
              <a:t>“Pavement Design Package Submittal Checklist” </a:t>
            </a:r>
            <a:r>
              <a:rPr lang="en-US" sz="2800" dirty="0">
                <a:latin typeface="Abadi" panose="020B0604020104020204" pitchFamily="34" charset="0"/>
              </a:rPr>
              <a:t>is required and filled out by PM and designer.</a:t>
            </a:r>
          </a:p>
          <a:p>
            <a:pPr lvl="1"/>
            <a:r>
              <a:rPr lang="en-US" sz="2800" dirty="0">
                <a:latin typeface="Abadi" panose="020B0604020104020204" pitchFamily="34" charset="0"/>
              </a:rPr>
              <a:t>Cover letter is not required.</a:t>
            </a:r>
          </a:p>
          <a:p>
            <a:pPr lvl="1"/>
            <a:r>
              <a:rPr lang="en-US" sz="2800" dirty="0">
                <a:latin typeface="Abadi" panose="020B0604020104020204" pitchFamily="34" charset="0"/>
              </a:rPr>
              <a:t>See Section 6.3.4 of PDP manual for link to checklist.</a:t>
            </a:r>
          </a:p>
          <a:p>
            <a:endParaRPr lang="en-US" dirty="0">
              <a:highlight>
                <a:srgbClr val="FFFF00"/>
              </a:highlight>
              <a:latin typeface="Abadi" panose="020B0604020104020204" pitchFamily="34" charset="0"/>
            </a:endParaRPr>
          </a:p>
          <a:p>
            <a:endParaRPr lang="en-US" dirty="0">
              <a:latin typeface="Abadi" panose="020B0604020104020204" pitchFamily="34" charset="0"/>
            </a:endParaRPr>
          </a:p>
          <a:p>
            <a:endParaRPr lang="en-US" dirty="0">
              <a:latin typeface="Abadi" panose="020B0604020104020204" pitchFamily="34" charset="0"/>
            </a:endParaRPr>
          </a:p>
          <a:p>
            <a:endParaRPr lang="en-US" dirty="0"/>
          </a:p>
        </p:txBody>
      </p:sp>
      <p:pic>
        <p:nvPicPr>
          <p:cNvPr id="5" name="Picture 4" descr="Diagram&#10;&#10;Description automatically generated">
            <a:extLst>
              <a:ext uri="{FF2B5EF4-FFF2-40B4-BE49-F238E27FC236}">
                <a16:creationId xmlns:a16="http://schemas.microsoft.com/office/drawing/2014/main" id="{EFFDB4BA-C048-4B0E-A5F0-563497467D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5778" y="982026"/>
            <a:ext cx="3926994" cy="1303973"/>
          </a:xfrm>
          <a:prstGeom prst="rect">
            <a:avLst/>
          </a:prstGeom>
        </p:spPr>
      </p:pic>
    </p:spTree>
    <p:extLst>
      <p:ext uri="{BB962C8B-B14F-4D97-AF65-F5344CB8AC3E}">
        <p14:creationId xmlns:p14="http://schemas.microsoft.com/office/powerpoint/2010/main" val="2791305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125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1250"/>
                            </p:stCondLst>
                            <p:childTnLst>
                              <p:par>
                                <p:cTn id="15" presetID="1" presetClass="entr" presetSubtype="0" fill="hold" nodeType="afterEffect">
                                  <p:stCondLst>
                                    <p:cond delay="125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73976" y="2395182"/>
            <a:ext cx="9601196" cy="4475880"/>
          </a:xfrm>
        </p:spPr>
        <p:txBody>
          <a:bodyPr>
            <a:normAutofit/>
          </a:bodyPr>
          <a:lstStyle/>
          <a:p>
            <a:r>
              <a:rPr lang="en-US" sz="2800" b="1" dirty="0">
                <a:solidFill>
                  <a:srgbClr val="0070C0"/>
                </a:solidFill>
                <a:latin typeface="Abadi" panose="020B0604020104020204" pitchFamily="34" charset="0"/>
              </a:rPr>
              <a:t>It determine the geotechnical features of the soil </a:t>
            </a:r>
            <a:r>
              <a:rPr lang="en-US" sz="2800" dirty="0">
                <a:latin typeface="Abadi" panose="020B0604020104020204" pitchFamily="34" charset="0"/>
              </a:rPr>
              <a:t>including but not limited to:</a:t>
            </a:r>
          </a:p>
          <a:p>
            <a:pPr lvl="1"/>
            <a:r>
              <a:rPr lang="en-US" sz="2800" dirty="0">
                <a:latin typeface="Abadi" panose="020B0604020104020204" pitchFamily="34" charset="0"/>
              </a:rPr>
              <a:t>subgrade requirements </a:t>
            </a:r>
          </a:p>
          <a:p>
            <a:pPr lvl="1"/>
            <a:r>
              <a:rPr lang="en-US" sz="2800" dirty="0">
                <a:latin typeface="Abadi" panose="020B0604020104020204" pitchFamily="34" charset="0"/>
              </a:rPr>
              <a:t>moisture content</a:t>
            </a:r>
          </a:p>
          <a:p>
            <a:pPr lvl="1"/>
            <a:r>
              <a:rPr lang="en-US" sz="2800" dirty="0">
                <a:latin typeface="Abadi" panose="020B0604020104020204" pitchFamily="34" charset="0"/>
              </a:rPr>
              <a:t>areas of unsuitable soil</a:t>
            </a:r>
          </a:p>
          <a:p>
            <a:pPr marL="0" indent="0">
              <a:buNone/>
            </a:pPr>
            <a:r>
              <a:rPr lang="en-US" sz="2800" dirty="0">
                <a:latin typeface="Abadi" panose="020B0604020104020204" pitchFamily="34" charset="0"/>
              </a:rPr>
              <a:t>These are items that need to be understood for designing the project. </a:t>
            </a:r>
          </a:p>
          <a:p>
            <a:endParaRPr lang="en-US" dirty="0">
              <a:latin typeface="Abadi" panose="020B0604020104020204" pitchFamily="34" charset="0"/>
            </a:endParaRPr>
          </a:p>
          <a:p>
            <a:endParaRPr lang="en-US" dirty="0"/>
          </a:p>
        </p:txBody>
      </p:sp>
      <p:pic>
        <p:nvPicPr>
          <p:cNvPr id="5" name="Picture 4" descr="A picture containing text, vegetable&#10;&#10;Description automatically generated">
            <a:extLst>
              <a:ext uri="{FF2B5EF4-FFF2-40B4-BE49-F238E27FC236}">
                <a16:creationId xmlns:a16="http://schemas.microsoft.com/office/drawing/2014/main" id="{D40F9FDC-EF53-4922-8962-099173B1F3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55" y="557935"/>
            <a:ext cx="3169164" cy="1782655"/>
          </a:xfrm>
          <a:prstGeom prst="rect">
            <a:avLst/>
          </a:prstGeom>
        </p:spPr>
      </p:pic>
    </p:spTree>
    <p:extLst>
      <p:ext uri="{BB962C8B-B14F-4D97-AF65-F5344CB8AC3E}">
        <p14:creationId xmlns:p14="http://schemas.microsoft.com/office/powerpoint/2010/main" val="16482743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75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par>
                          <p:cTn id="10" fill="hold">
                            <p:stCondLst>
                              <p:cond delay="750"/>
                            </p:stCondLst>
                            <p:childTnLst>
                              <p:par>
                                <p:cTn id="11" presetID="1" presetClass="entr" presetSubtype="0" fill="hold" nodeType="afterEffect">
                                  <p:stCondLst>
                                    <p:cond delay="75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nodeType="afterEffect">
                                  <p:stCondLst>
                                    <p:cond delay="75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151710" y="3288452"/>
            <a:ext cx="9601196" cy="4475880"/>
          </a:xfrm>
        </p:spPr>
        <p:txBody>
          <a:bodyPr>
            <a:normAutofit/>
          </a:bodyPr>
          <a:lstStyle/>
          <a:p>
            <a:pPr marL="0" indent="0">
              <a:buNone/>
            </a:pPr>
            <a:r>
              <a:rPr lang="en-US" sz="2800" dirty="0">
                <a:latin typeface="Abadi" panose="020B0604020104020204" pitchFamily="34" charset="0"/>
              </a:rPr>
              <a:t>The Soil Survey Report </a:t>
            </a:r>
            <a:r>
              <a:rPr lang="en-US" sz="2800" dirty="0">
                <a:solidFill>
                  <a:schemeClr val="tx1"/>
                </a:solidFill>
                <a:latin typeface="Abadi" panose="020B0604020104020204" pitchFamily="34" charset="0"/>
              </a:rPr>
              <a:t>documents the </a:t>
            </a:r>
            <a:r>
              <a:rPr lang="en-US" sz="2800" b="1" dirty="0">
                <a:solidFill>
                  <a:srgbClr val="0070C0"/>
                </a:solidFill>
                <a:latin typeface="Abadi" panose="020B0604020104020204" pitchFamily="34" charset="0"/>
              </a:rPr>
              <a:t>results of the field testing. </a:t>
            </a:r>
          </a:p>
          <a:p>
            <a:pPr marL="0" indent="0">
              <a:buNone/>
            </a:pPr>
            <a:r>
              <a:rPr lang="en-US" sz="2800" dirty="0">
                <a:solidFill>
                  <a:schemeClr val="tx1"/>
                </a:solidFill>
                <a:latin typeface="Abadi" panose="020B0604020104020204" pitchFamily="34" charset="0"/>
              </a:rPr>
              <a:t>It</a:t>
            </a:r>
            <a:r>
              <a:rPr lang="en-US" sz="2800" b="1" dirty="0">
                <a:solidFill>
                  <a:srgbClr val="0070C0"/>
                </a:solidFill>
                <a:latin typeface="Abadi" panose="020B0604020104020204" pitchFamily="34" charset="0"/>
              </a:rPr>
              <a:t> </a:t>
            </a:r>
            <a:r>
              <a:rPr lang="en-US" sz="2800" dirty="0">
                <a:latin typeface="Abadi" panose="020B0604020104020204" pitchFamily="34" charset="0"/>
              </a:rPr>
              <a:t>is approved by the </a:t>
            </a:r>
            <a:r>
              <a:rPr lang="en-US" sz="2800" b="1" dirty="0">
                <a:solidFill>
                  <a:srgbClr val="0070C0"/>
                </a:solidFill>
                <a:latin typeface="Abadi" panose="020B0604020104020204" pitchFamily="34" charset="0"/>
              </a:rPr>
              <a:t>Office of Materials and Testing </a:t>
            </a:r>
            <a:r>
              <a:rPr lang="en-US" sz="2800" dirty="0">
                <a:latin typeface="Abadi" panose="020B0604020104020204" pitchFamily="34" charset="0"/>
              </a:rPr>
              <a:t>(OMAT)</a:t>
            </a:r>
            <a:r>
              <a:rPr lang="en-US" sz="2800" u="sng" dirty="0">
                <a:latin typeface="Abadi" panose="020B0604020104020204" pitchFamily="34" charset="0"/>
              </a:rPr>
              <a:t>. </a:t>
            </a:r>
          </a:p>
          <a:p>
            <a:pPr lvl="1"/>
            <a:endParaRPr lang="en-US" dirty="0">
              <a:latin typeface="Abadi" panose="020B0604020104020204" pitchFamily="34" charset="0"/>
            </a:endParaRPr>
          </a:p>
          <a:p>
            <a:endParaRPr lang="en-US" dirty="0"/>
          </a:p>
        </p:txBody>
      </p:sp>
      <p:pic>
        <p:nvPicPr>
          <p:cNvPr id="4" name="Picture 3" descr="A picture containing text, vegetable&#10;&#10;Description automatically generated">
            <a:extLst>
              <a:ext uri="{FF2B5EF4-FFF2-40B4-BE49-F238E27FC236}">
                <a16:creationId xmlns:a16="http://schemas.microsoft.com/office/drawing/2014/main" id="{746207C5-9D5C-FE43-AEDB-22CC66B6ED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55" y="557935"/>
            <a:ext cx="3169164" cy="1782655"/>
          </a:xfrm>
          <a:prstGeom prst="rect">
            <a:avLst/>
          </a:prstGeom>
        </p:spPr>
      </p:pic>
    </p:spTree>
    <p:extLst>
      <p:ext uri="{BB962C8B-B14F-4D97-AF65-F5344CB8AC3E}">
        <p14:creationId xmlns:p14="http://schemas.microsoft.com/office/powerpoint/2010/main" val="406752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4107700"/>
          </a:xfrm>
        </p:spPr>
        <p:txBody>
          <a:bodyPr>
            <a:normAutofit/>
          </a:bodyPr>
          <a:lstStyle/>
          <a:p>
            <a:r>
              <a:rPr lang="en-US" sz="2800" dirty="0">
                <a:latin typeface="Abadi" panose="020B0604020104020204" pitchFamily="34" charset="0"/>
              </a:rPr>
              <a:t>See Section 6.3.2 of the PDP manual to determine if a Soil Survey Report is required. </a:t>
            </a:r>
          </a:p>
          <a:p>
            <a:r>
              <a:rPr lang="en-US" sz="2800" dirty="0">
                <a:latin typeface="Abadi" panose="020B0604020104020204" pitchFamily="34" charset="0"/>
              </a:rPr>
              <a:t>It is required for major projects such as:</a:t>
            </a:r>
          </a:p>
          <a:p>
            <a:pPr lvl="1"/>
            <a:r>
              <a:rPr lang="en-US" sz="2800" dirty="0">
                <a:latin typeface="Abadi" panose="020B0604020104020204" pitchFamily="34" charset="0"/>
              </a:rPr>
              <a:t> </a:t>
            </a:r>
            <a:r>
              <a:rPr lang="en-US" sz="2800" dirty="0">
                <a:solidFill>
                  <a:srgbClr val="0070C0"/>
                </a:solidFill>
                <a:latin typeface="Abadi" panose="020B0604020104020204" pitchFamily="34" charset="0"/>
              </a:rPr>
              <a:t>widening</a:t>
            </a:r>
            <a:r>
              <a:rPr lang="en-US" sz="2800" dirty="0">
                <a:latin typeface="Abadi" panose="020B0604020104020204" pitchFamily="34" charset="0"/>
              </a:rPr>
              <a:t> projects, </a:t>
            </a:r>
          </a:p>
          <a:p>
            <a:pPr lvl="1"/>
            <a:r>
              <a:rPr lang="en-US" sz="2800" dirty="0">
                <a:solidFill>
                  <a:srgbClr val="0070C0"/>
                </a:solidFill>
                <a:latin typeface="Abadi" panose="020B0604020104020204" pitchFamily="34" charset="0"/>
              </a:rPr>
              <a:t>new alignments</a:t>
            </a:r>
            <a:r>
              <a:rPr lang="en-US" sz="2800" dirty="0">
                <a:latin typeface="Abadi" panose="020B0604020104020204" pitchFamily="34" charset="0"/>
              </a:rPr>
              <a:t>, and </a:t>
            </a:r>
          </a:p>
          <a:p>
            <a:pPr lvl="1"/>
            <a:r>
              <a:rPr lang="en-US" sz="2800" dirty="0">
                <a:latin typeface="Abadi" panose="020B0604020104020204" pitchFamily="34" charset="0"/>
              </a:rPr>
              <a:t>projects that have a </a:t>
            </a:r>
            <a:r>
              <a:rPr lang="en-US" sz="2800" dirty="0">
                <a:solidFill>
                  <a:srgbClr val="0070C0"/>
                </a:solidFill>
                <a:latin typeface="Abadi" panose="020B0604020104020204" pitchFamily="34" charset="0"/>
              </a:rPr>
              <a:t>significant change in grade</a:t>
            </a:r>
            <a:r>
              <a:rPr lang="en-US" sz="2800" dirty="0">
                <a:latin typeface="Abadi" panose="020B0604020104020204" pitchFamily="34" charset="0"/>
              </a:rPr>
              <a:t> (5ft raising or lowering of the existing profile grade line).</a:t>
            </a:r>
          </a:p>
          <a:p>
            <a:endParaRPr lang="en-US" dirty="0">
              <a:latin typeface="Abadi" panose="020B0604020104020204" pitchFamily="34" charset="0"/>
            </a:endParaRPr>
          </a:p>
          <a:p>
            <a:endParaRPr lang="en-US" dirty="0"/>
          </a:p>
        </p:txBody>
      </p:sp>
      <p:pic>
        <p:nvPicPr>
          <p:cNvPr id="4" name="Picture 3" descr="A picture containing text, vegetable&#10;&#10;Description automatically generated">
            <a:extLst>
              <a:ext uri="{FF2B5EF4-FFF2-40B4-BE49-F238E27FC236}">
                <a16:creationId xmlns:a16="http://schemas.microsoft.com/office/drawing/2014/main" id="{06B22B84-B5B1-7541-F067-6C4E4C2BFB1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55" y="557935"/>
            <a:ext cx="3169164" cy="1782655"/>
          </a:xfrm>
          <a:prstGeom prst="rect">
            <a:avLst/>
          </a:prstGeom>
        </p:spPr>
      </p:pic>
    </p:spTree>
    <p:extLst>
      <p:ext uri="{BB962C8B-B14F-4D97-AF65-F5344CB8AC3E}">
        <p14:creationId xmlns:p14="http://schemas.microsoft.com/office/powerpoint/2010/main" val="31346438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nodeType="afterEffect">
                                  <p:stCondLst>
                                    <p:cond delay="75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750"/>
                            </p:stCondLst>
                            <p:childTnLst>
                              <p:par>
                                <p:cTn id="15" presetID="1" presetClass="entr" presetSubtype="0" fill="hold" nodeType="afterEffect">
                                  <p:stCondLst>
                                    <p:cond delay="75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par>
                          <p:cTn id="17" fill="hold">
                            <p:stCondLst>
                              <p:cond delay="1500"/>
                            </p:stCondLst>
                            <p:childTnLst>
                              <p:par>
                                <p:cTn id="18" presetID="1" presetClass="entr" presetSubtype="0" fill="hold" nodeType="afterEffect">
                                  <p:stCondLst>
                                    <p:cond delay="750"/>
                                  </p:stCondLst>
                                  <p:childTnLst>
                                    <p:set>
                                      <p:cBhvr>
                                        <p:cTn id="19"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4107700"/>
          </a:xfrm>
        </p:spPr>
        <p:txBody>
          <a:bodyPr>
            <a:normAutofit/>
          </a:bodyPr>
          <a:lstStyle/>
          <a:p>
            <a:r>
              <a:rPr lang="en-US" sz="2800" dirty="0">
                <a:latin typeface="Abadi" panose="020B0604020104020204" pitchFamily="34" charset="0"/>
              </a:rPr>
              <a:t>See Section 6.3.2 of the PDP manual to determine if a Soil </a:t>
            </a:r>
            <a:r>
              <a:rPr lang="en-US" sz="2800" dirty="0">
                <a:solidFill>
                  <a:schemeClr val="tx1"/>
                </a:solidFill>
                <a:latin typeface="Abadi" panose="020B0604020104020204" pitchFamily="34" charset="0"/>
              </a:rPr>
              <a:t>Survey Report is required, </a:t>
            </a:r>
            <a:r>
              <a:rPr lang="en-US" sz="2800" b="1" dirty="0">
                <a:solidFill>
                  <a:srgbClr val="FF0000"/>
                </a:solidFill>
                <a:latin typeface="Abadi" panose="020B0604020104020204" pitchFamily="34" charset="0"/>
              </a:rPr>
              <a:t>check PDP </a:t>
            </a:r>
            <a:r>
              <a:rPr lang="en-US" sz="2800" dirty="0">
                <a:solidFill>
                  <a:schemeClr val="tx1"/>
                </a:solidFill>
                <a:latin typeface="Abadi" panose="020B0604020104020204" pitchFamily="34" charset="0"/>
              </a:rPr>
              <a:t>to see </a:t>
            </a:r>
            <a:r>
              <a:rPr lang="en-US" sz="2800" b="1" dirty="0">
                <a:solidFill>
                  <a:srgbClr val="FF0000"/>
                </a:solidFill>
                <a:latin typeface="Abadi" panose="020B0604020104020204" pitchFamily="34" charset="0"/>
              </a:rPr>
              <a:t>if</a:t>
            </a:r>
            <a:r>
              <a:rPr lang="en-US" sz="2800" dirty="0">
                <a:solidFill>
                  <a:schemeClr val="tx1"/>
                </a:solidFill>
                <a:latin typeface="Abadi" panose="020B0604020104020204" pitchFamily="34" charset="0"/>
              </a:rPr>
              <a:t> the project is located within a county that </a:t>
            </a:r>
            <a:r>
              <a:rPr lang="en-US" sz="2800" b="1" dirty="0">
                <a:solidFill>
                  <a:srgbClr val="FF0000"/>
                </a:solidFill>
                <a:latin typeface="Abadi" panose="020B0604020104020204" pitchFamily="34" charset="0"/>
              </a:rPr>
              <a:t>requires and approved report</a:t>
            </a:r>
            <a:r>
              <a:rPr lang="en-US" sz="2800" dirty="0">
                <a:solidFill>
                  <a:schemeClr val="tx1"/>
                </a:solidFill>
                <a:latin typeface="Abadi" panose="020B0604020104020204" pitchFamily="34" charset="0"/>
              </a:rPr>
              <a:t> </a:t>
            </a:r>
            <a:r>
              <a:rPr lang="en-US" sz="2800" b="1" u="sng" dirty="0">
                <a:solidFill>
                  <a:srgbClr val="FF0000"/>
                </a:solidFill>
                <a:latin typeface="Abadi" panose="020B0604020104020204" pitchFamily="34" charset="0"/>
              </a:rPr>
              <a:t>prior</a:t>
            </a:r>
            <a:r>
              <a:rPr lang="en-US" sz="2800" b="1" dirty="0">
                <a:solidFill>
                  <a:srgbClr val="FF0000"/>
                </a:solidFill>
                <a:latin typeface="Abadi" panose="020B0604020104020204" pitchFamily="34" charset="0"/>
              </a:rPr>
              <a:t> to PFPR. </a:t>
            </a:r>
          </a:p>
          <a:p>
            <a:pPr lvl="1"/>
            <a:r>
              <a:rPr lang="en-US" sz="2800" dirty="0">
                <a:solidFill>
                  <a:srgbClr val="0070C0"/>
                </a:solidFill>
                <a:latin typeface="Abadi" panose="020B0604020104020204" pitchFamily="34" charset="0"/>
              </a:rPr>
              <a:t>If a report is needed and it is not required prior to PFPR, it would be required prior to FFPR. </a:t>
            </a:r>
          </a:p>
          <a:p>
            <a:endParaRPr lang="en-US" dirty="0">
              <a:latin typeface="Abadi" panose="020B0604020104020204" pitchFamily="34" charset="0"/>
            </a:endParaRPr>
          </a:p>
          <a:p>
            <a:endParaRPr lang="en-US" dirty="0"/>
          </a:p>
        </p:txBody>
      </p:sp>
      <p:pic>
        <p:nvPicPr>
          <p:cNvPr id="4" name="Picture 3" descr="A picture containing text, vegetable&#10;&#10;Description automatically generated">
            <a:extLst>
              <a:ext uri="{FF2B5EF4-FFF2-40B4-BE49-F238E27FC236}">
                <a16:creationId xmlns:a16="http://schemas.microsoft.com/office/drawing/2014/main" id="{63911396-E6E7-FC25-A907-7D30F62B1B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55" y="557935"/>
            <a:ext cx="3169164" cy="1782655"/>
          </a:xfrm>
          <a:prstGeom prst="rect">
            <a:avLst/>
          </a:prstGeom>
        </p:spPr>
      </p:pic>
    </p:spTree>
    <p:extLst>
      <p:ext uri="{BB962C8B-B14F-4D97-AF65-F5344CB8AC3E}">
        <p14:creationId xmlns:p14="http://schemas.microsoft.com/office/powerpoint/2010/main" val="395974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Soil Survey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126672" y="2556932"/>
            <a:ext cx="9938656" cy="3905653"/>
          </a:xfrm>
          <a:noFill/>
        </p:spPr>
        <p:txBody>
          <a:bodyPr>
            <a:normAutofit/>
          </a:bodyPr>
          <a:lstStyle/>
          <a:p>
            <a:pPr marL="0" indent="0">
              <a:buNone/>
            </a:pPr>
            <a:r>
              <a:rPr lang="en-US" sz="2800" dirty="0">
                <a:latin typeface="Abadi" panose="020B0604020104020204" pitchFamily="34" charset="0"/>
              </a:rPr>
              <a:t>If it is required:</a:t>
            </a:r>
          </a:p>
          <a:p>
            <a:pPr lvl="1"/>
            <a:r>
              <a:rPr lang="en-US" sz="2800" dirty="0">
                <a:latin typeface="Abadi" panose="020B0604020104020204" pitchFamily="34" charset="0"/>
              </a:rPr>
              <a:t>Fill out </a:t>
            </a:r>
            <a:r>
              <a:rPr lang="en-US" sz="2800" dirty="0">
                <a:solidFill>
                  <a:srgbClr val="00B0F0"/>
                </a:solidFill>
                <a:latin typeface="Abadi" panose="020B0604020104020204" pitchFamily="34" charset="0"/>
              </a:rPr>
              <a:t>“Soil Survey Request (In-House)” </a:t>
            </a:r>
          </a:p>
          <a:p>
            <a:pPr lvl="2"/>
            <a:r>
              <a:rPr lang="en-US" sz="2800" dirty="0">
                <a:latin typeface="Abadi" panose="020B0604020104020204" pitchFamily="34" charset="0"/>
              </a:rPr>
              <a:t>If it is a consultant prepared report, use same letter but modify it.</a:t>
            </a:r>
          </a:p>
          <a:p>
            <a:pPr lvl="1"/>
            <a:r>
              <a:rPr lang="en-US" sz="2800" dirty="0">
                <a:latin typeface="Abadi" panose="020B0604020104020204" pitchFamily="34" charset="0"/>
              </a:rPr>
              <a:t>Include the OMAT checklist.</a:t>
            </a:r>
          </a:p>
          <a:p>
            <a:pPr lvl="1"/>
            <a:r>
              <a:rPr lang="en-US" sz="2800" dirty="0">
                <a:latin typeface="Abadi" panose="020B0604020104020204" pitchFamily="34" charset="0"/>
              </a:rPr>
              <a:t>Follow the PW workflow </a:t>
            </a:r>
            <a:r>
              <a:rPr lang="en-US" sz="2800" dirty="0">
                <a:solidFill>
                  <a:srgbClr val="00B0F0"/>
                </a:solidFill>
                <a:latin typeface="Abadi" panose="020B0604020104020204" pitchFamily="34" charset="0"/>
              </a:rPr>
              <a:t>OMAT Geotechnical &amp; Environmental Submittals</a:t>
            </a:r>
          </a:p>
          <a:p>
            <a:pPr marL="914400" lvl="2" indent="0">
              <a:buNone/>
            </a:pPr>
            <a:endParaRPr lang="en-US" sz="2800" dirty="0">
              <a:latin typeface="Abadi" panose="020B0604020104020204" pitchFamily="34" charset="0"/>
            </a:endParaRPr>
          </a:p>
          <a:p>
            <a:endParaRPr lang="en-US" sz="2800" dirty="0">
              <a:latin typeface="Abadi" panose="020B0604020104020204" pitchFamily="34" charset="0"/>
            </a:endParaRPr>
          </a:p>
          <a:p>
            <a:endParaRPr lang="en-US" dirty="0"/>
          </a:p>
        </p:txBody>
      </p:sp>
      <p:sp>
        <p:nvSpPr>
          <p:cNvPr id="4" name="TextBox 3">
            <a:extLst>
              <a:ext uri="{FF2B5EF4-FFF2-40B4-BE49-F238E27FC236}">
                <a16:creationId xmlns:a16="http://schemas.microsoft.com/office/drawing/2014/main" id="{1817641F-3068-4EB5-A0DA-46060D7CEA2C}"/>
              </a:ext>
            </a:extLst>
          </p:cNvPr>
          <p:cNvSpPr txBox="1"/>
          <p:nvPr/>
        </p:nvSpPr>
        <p:spPr>
          <a:xfrm>
            <a:off x="9234202" y="1329621"/>
            <a:ext cx="2232660" cy="1569660"/>
          </a:xfrm>
          <a:prstGeom prst="rect">
            <a:avLst/>
          </a:prstGeom>
          <a:solidFill>
            <a:srgbClr val="FF0000"/>
          </a:solidFill>
        </p:spPr>
        <p:txBody>
          <a:bodyPr wrap="square" rtlCol="0">
            <a:spAutoFit/>
          </a:bodyPr>
          <a:lstStyle/>
          <a:p>
            <a:pPr algn="ctr"/>
            <a:r>
              <a:rPr lang="en-US" sz="2400" dirty="0">
                <a:solidFill>
                  <a:schemeClr val="bg1"/>
                </a:solidFill>
                <a:latin typeface="Abadi" panose="020B0604020104020204" pitchFamily="34" charset="0"/>
              </a:rPr>
              <a:t>Add note in OPD tracker of any change to templates.</a:t>
            </a:r>
          </a:p>
        </p:txBody>
      </p:sp>
      <p:pic>
        <p:nvPicPr>
          <p:cNvPr id="5" name="Picture 4" descr="A picture containing text, vegetable&#10;&#10;Description automatically generated">
            <a:extLst>
              <a:ext uri="{FF2B5EF4-FFF2-40B4-BE49-F238E27FC236}">
                <a16:creationId xmlns:a16="http://schemas.microsoft.com/office/drawing/2014/main" id="{48CA7E25-EF40-2501-D04D-31FD22AE91F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2255" y="557935"/>
            <a:ext cx="3169164" cy="1782655"/>
          </a:xfrm>
          <a:prstGeom prst="rect">
            <a:avLst/>
          </a:prstGeom>
        </p:spPr>
      </p:pic>
    </p:spTree>
    <p:extLst>
      <p:ext uri="{BB962C8B-B14F-4D97-AF65-F5344CB8AC3E}">
        <p14:creationId xmlns:p14="http://schemas.microsoft.com/office/powerpoint/2010/main" val="41068598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379E02E5-BA5B-48CA-D3E8-1B58C00AD2F1}"/>
              </a:ext>
            </a:extLst>
          </p:cNvPr>
          <p:cNvSpPr/>
          <p:nvPr/>
        </p:nvSpPr>
        <p:spPr>
          <a:xfrm>
            <a:off x="123235" y="77469"/>
            <a:ext cx="11945530" cy="6703061"/>
          </a:xfrm>
          <a:prstGeom prst="rect">
            <a:avLst/>
          </a:prstGeom>
          <a:solidFill>
            <a:srgbClr val="D9B247"/>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 name="Picture 14">
            <a:extLst>
              <a:ext uri="{FF2B5EF4-FFF2-40B4-BE49-F238E27FC236}">
                <a16:creationId xmlns:a16="http://schemas.microsoft.com/office/drawing/2014/main" id="{4B59F6EE-567A-A8F1-E847-32080CC95E2F}"/>
              </a:ext>
            </a:extLst>
          </p:cNvPr>
          <p:cNvPicPr>
            <a:picLocks noChangeAspect="1"/>
          </p:cNvPicPr>
          <p:nvPr/>
        </p:nvPicPr>
        <p:blipFill>
          <a:blip r:embed="rId3"/>
          <a:stretch>
            <a:fillRect/>
          </a:stretch>
        </p:blipFill>
        <p:spPr>
          <a:xfrm>
            <a:off x="228471" y="1381336"/>
            <a:ext cx="11735057" cy="4607724"/>
          </a:xfrm>
          <a:prstGeom prst="rect">
            <a:avLst/>
          </a:prstGeom>
          <a:ln w="63500">
            <a:solidFill>
              <a:srgbClr val="002060"/>
            </a:solidFill>
          </a:ln>
        </p:spPr>
      </p:pic>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a:xfrm>
            <a:off x="-200174" y="77469"/>
            <a:ext cx="12480663" cy="1303867"/>
          </a:xfrm>
        </p:spPr>
        <p:txBody>
          <a:bodyPr>
            <a:normAutofit/>
          </a:bodyPr>
          <a:lstStyle/>
          <a:p>
            <a:r>
              <a:rPr lang="en-US" b="1" dirty="0"/>
              <a:t>Soil Survey: OMAT Checklist </a:t>
            </a:r>
          </a:p>
        </p:txBody>
      </p:sp>
      <p:sp>
        <p:nvSpPr>
          <p:cNvPr id="16" name="Rectangle 15">
            <a:extLst>
              <a:ext uri="{FF2B5EF4-FFF2-40B4-BE49-F238E27FC236}">
                <a16:creationId xmlns:a16="http://schemas.microsoft.com/office/drawing/2014/main" id="{4F8A4CD6-4518-C2CE-CA25-753EF26DA93A}"/>
              </a:ext>
            </a:extLst>
          </p:cNvPr>
          <p:cNvSpPr/>
          <p:nvPr/>
        </p:nvSpPr>
        <p:spPr>
          <a:xfrm>
            <a:off x="228471" y="3500094"/>
            <a:ext cx="2018340" cy="313508"/>
          </a:xfrm>
          <a:prstGeom prst="rect">
            <a:avLst/>
          </a:prstGeom>
          <a:solidFill>
            <a:srgbClr val="FF0000">
              <a:alpha val="20000"/>
            </a:srgbClr>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Arrow: Right 16">
            <a:extLst>
              <a:ext uri="{FF2B5EF4-FFF2-40B4-BE49-F238E27FC236}">
                <a16:creationId xmlns:a16="http://schemas.microsoft.com/office/drawing/2014/main" id="{16C5DA7F-F82B-F507-975A-E83109EFC655}"/>
              </a:ext>
            </a:extLst>
          </p:cNvPr>
          <p:cNvSpPr/>
          <p:nvPr/>
        </p:nvSpPr>
        <p:spPr>
          <a:xfrm rot="10800000">
            <a:off x="4154722" y="4270803"/>
            <a:ext cx="1528354" cy="235131"/>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Arrow: Right 17">
            <a:extLst>
              <a:ext uri="{FF2B5EF4-FFF2-40B4-BE49-F238E27FC236}">
                <a16:creationId xmlns:a16="http://schemas.microsoft.com/office/drawing/2014/main" id="{C550A6F5-DF43-C937-7850-494BAE4718CD}"/>
              </a:ext>
            </a:extLst>
          </p:cNvPr>
          <p:cNvSpPr/>
          <p:nvPr/>
        </p:nvSpPr>
        <p:spPr>
          <a:xfrm rot="10800000">
            <a:off x="4154722" y="4610436"/>
            <a:ext cx="1528354" cy="235131"/>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92081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500"/>
                                  </p:stCondLst>
                                  <p:childTnLst>
                                    <p:set>
                                      <p:cBhvr>
                                        <p:cTn id="13"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P spid="18"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7749C33-057D-4BD5-81FC-AAA2A6B2348D}"/>
              </a:ext>
            </a:extLst>
          </p:cNvPr>
          <p:cNvSpPr/>
          <p:nvPr/>
        </p:nvSpPr>
        <p:spPr>
          <a:xfrm>
            <a:off x="463924" y="463923"/>
            <a:ext cx="11241741" cy="59570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A1A7B0C7-5828-433F-A41A-409DE8E4782B}"/>
              </a:ext>
            </a:extLst>
          </p:cNvPr>
          <p:cNvSpPr txBox="1"/>
          <p:nvPr/>
        </p:nvSpPr>
        <p:spPr>
          <a:xfrm>
            <a:off x="4329952" y="580467"/>
            <a:ext cx="8713694" cy="646331"/>
          </a:xfrm>
          <a:prstGeom prst="rect">
            <a:avLst/>
          </a:prstGeom>
          <a:noFill/>
        </p:spPr>
        <p:txBody>
          <a:bodyPr wrap="square" rtlCol="0">
            <a:spAutoFit/>
          </a:bodyPr>
          <a:lstStyle/>
          <a:p>
            <a:r>
              <a:rPr lang="en-US" sz="3600" b="1" dirty="0"/>
              <a:t>Preliminary</a:t>
            </a:r>
            <a:r>
              <a:rPr lang="en-US" b="1" dirty="0"/>
              <a:t> </a:t>
            </a:r>
            <a:r>
              <a:rPr lang="en-US" sz="3600" b="1" dirty="0"/>
              <a:t>Design </a:t>
            </a:r>
          </a:p>
        </p:txBody>
      </p:sp>
      <p:sp>
        <p:nvSpPr>
          <p:cNvPr id="2" name="Rectangle 1">
            <a:extLst>
              <a:ext uri="{FF2B5EF4-FFF2-40B4-BE49-F238E27FC236}">
                <a16:creationId xmlns:a16="http://schemas.microsoft.com/office/drawing/2014/main" id="{C3843025-2254-49AF-AD63-A2E2CC8BD0B4}"/>
              </a:ext>
            </a:extLst>
          </p:cNvPr>
          <p:cNvSpPr/>
          <p:nvPr/>
        </p:nvSpPr>
        <p:spPr>
          <a:xfrm>
            <a:off x="1112071" y="2974102"/>
            <a:ext cx="1312433" cy="1140310"/>
          </a:xfrm>
          <a:prstGeom prst="rect">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dirty="0"/>
              <a:t>Concept Approval</a:t>
            </a:r>
          </a:p>
        </p:txBody>
      </p:sp>
      <p:sp>
        <p:nvSpPr>
          <p:cNvPr id="3" name="Rectangle 2">
            <a:extLst>
              <a:ext uri="{FF2B5EF4-FFF2-40B4-BE49-F238E27FC236}">
                <a16:creationId xmlns:a16="http://schemas.microsoft.com/office/drawing/2014/main" id="{FE1C6762-BB9C-79A8-4EBC-46A2D7E24B2D}"/>
              </a:ext>
            </a:extLst>
          </p:cNvPr>
          <p:cNvSpPr/>
          <p:nvPr/>
        </p:nvSpPr>
        <p:spPr>
          <a:xfrm>
            <a:off x="2650414" y="1833792"/>
            <a:ext cx="1441525" cy="1140310"/>
          </a:xfrm>
          <a:prstGeom prst="rect">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Traffic Studies</a:t>
            </a:r>
          </a:p>
        </p:txBody>
      </p:sp>
      <p:sp>
        <p:nvSpPr>
          <p:cNvPr id="5" name="Rectangle 4">
            <a:extLst>
              <a:ext uri="{FF2B5EF4-FFF2-40B4-BE49-F238E27FC236}">
                <a16:creationId xmlns:a16="http://schemas.microsoft.com/office/drawing/2014/main" id="{BF1C764A-CADE-2C4C-637E-AA48E2751793}"/>
              </a:ext>
            </a:extLst>
          </p:cNvPr>
          <p:cNvSpPr/>
          <p:nvPr/>
        </p:nvSpPr>
        <p:spPr>
          <a:xfrm>
            <a:off x="4418252" y="1840980"/>
            <a:ext cx="1549103"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ENV Studies </a:t>
            </a:r>
          </a:p>
        </p:txBody>
      </p:sp>
      <p:sp>
        <p:nvSpPr>
          <p:cNvPr id="28" name="Rectangle 27">
            <a:extLst>
              <a:ext uri="{FF2B5EF4-FFF2-40B4-BE49-F238E27FC236}">
                <a16:creationId xmlns:a16="http://schemas.microsoft.com/office/drawing/2014/main" id="{5C3369C3-2CBD-396F-4119-ADCB87B6AEB2}"/>
              </a:ext>
            </a:extLst>
          </p:cNvPr>
          <p:cNvSpPr/>
          <p:nvPr/>
        </p:nvSpPr>
        <p:spPr>
          <a:xfrm>
            <a:off x="8127850" y="1833780"/>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Lighting Design</a:t>
            </a:r>
          </a:p>
        </p:txBody>
      </p:sp>
      <p:sp>
        <p:nvSpPr>
          <p:cNvPr id="29" name="Rectangle 28">
            <a:extLst>
              <a:ext uri="{FF2B5EF4-FFF2-40B4-BE49-F238E27FC236}">
                <a16:creationId xmlns:a16="http://schemas.microsoft.com/office/drawing/2014/main" id="{C5C5AC5A-B545-0949-A512-F538984F4485}"/>
              </a:ext>
            </a:extLst>
          </p:cNvPr>
          <p:cNvSpPr/>
          <p:nvPr/>
        </p:nvSpPr>
        <p:spPr>
          <a:xfrm>
            <a:off x="452224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Drainage </a:t>
            </a:r>
          </a:p>
          <a:p>
            <a:pPr algn="ctr"/>
            <a:r>
              <a:rPr lang="en-US" sz="2400" dirty="0"/>
              <a:t>Design</a:t>
            </a:r>
          </a:p>
        </p:txBody>
      </p:sp>
      <p:sp>
        <p:nvSpPr>
          <p:cNvPr id="30" name="Rectangle 29">
            <a:extLst>
              <a:ext uri="{FF2B5EF4-FFF2-40B4-BE49-F238E27FC236}">
                <a16:creationId xmlns:a16="http://schemas.microsoft.com/office/drawing/2014/main" id="{42797819-ABA4-21CD-613C-AF2517791A0D}"/>
              </a:ext>
            </a:extLst>
          </p:cNvPr>
          <p:cNvSpPr/>
          <p:nvPr/>
        </p:nvSpPr>
        <p:spPr>
          <a:xfrm>
            <a:off x="2650414" y="3920773"/>
            <a:ext cx="1500691" cy="1140310"/>
          </a:xfrm>
          <a:prstGeom prst="rect">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solidFill>
                  <a:schemeClr val="bg1"/>
                </a:solidFill>
              </a:rPr>
              <a:t>Geometry Design</a:t>
            </a:r>
          </a:p>
        </p:txBody>
      </p:sp>
      <p:sp>
        <p:nvSpPr>
          <p:cNvPr id="31" name="Rectangle 30">
            <a:extLst>
              <a:ext uri="{FF2B5EF4-FFF2-40B4-BE49-F238E27FC236}">
                <a16:creationId xmlns:a16="http://schemas.microsoft.com/office/drawing/2014/main" id="{E91FFC4B-86E5-C63E-41D5-97A17C9A89D0}"/>
              </a:ext>
            </a:extLst>
          </p:cNvPr>
          <p:cNvSpPr/>
          <p:nvPr/>
        </p:nvSpPr>
        <p:spPr>
          <a:xfrm>
            <a:off x="6333115" y="3920773"/>
            <a:ext cx="1441525"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Erosion Control Plan</a:t>
            </a:r>
          </a:p>
        </p:txBody>
      </p:sp>
      <p:sp>
        <p:nvSpPr>
          <p:cNvPr id="32" name="Rectangle 31">
            <a:extLst>
              <a:ext uri="{FF2B5EF4-FFF2-40B4-BE49-F238E27FC236}">
                <a16:creationId xmlns:a16="http://schemas.microsoft.com/office/drawing/2014/main" id="{DB1EC952-1154-16DA-52F0-3CBC17A1B533}"/>
              </a:ext>
            </a:extLst>
          </p:cNvPr>
          <p:cNvSpPr/>
          <p:nvPr/>
        </p:nvSpPr>
        <p:spPr>
          <a:xfrm>
            <a:off x="8179844" y="3920773"/>
            <a:ext cx="1441525" cy="1140310"/>
          </a:xfrm>
          <a:prstGeom prst="rect">
            <a:avLst/>
          </a:prstGeom>
          <a:solidFill>
            <a:schemeClr val="accent2">
              <a:lumMod val="75000"/>
            </a:schemeClr>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Utilities</a:t>
            </a:r>
          </a:p>
        </p:txBody>
      </p:sp>
      <p:sp>
        <p:nvSpPr>
          <p:cNvPr id="33" name="Rectangle 32">
            <a:extLst>
              <a:ext uri="{FF2B5EF4-FFF2-40B4-BE49-F238E27FC236}">
                <a16:creationId xmlns:a16="http://schemas.microsoft.com/office/drawing/2014/main" id="{FB20AAB1-8941-8DDC-D13B-5BC6D53AEA7D}"/>
              </a:ext>
            </a:extLst>
          </p:cNvPr>
          <p:cNvSpPr/>
          <p:nvPr/>
        </p:nvSpPr>
        <p:spPr>
          <a:xfrm>
            <a:off x="9754048" y="2974102"/>
            <a:ext cx="1312433" cy="1140310"/>
          </a:xfrm>
          <a:prstGeom prst="rect">
            <a:avLst/>
          </a:prstGeom>
          <a:solidFill>
            <a:srgbClr val="FFFF0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sz="2400" b="1" dirty="0">
                <a:solidFill>
                  <a:schemeClr val="tx1"/>
                </a:solidFill>
              </a:rPr>
              <a:t>PFPR Request</a:t>
            </a:r>
          </a:p>
        </p:txBody>
      </p:sp>
      <p:sp>
        <p:nvSpPr>
          <p:cNvPr id="34" name="Arrow: Right 33">
            <a:extLst>
              <a:ext uri="{FF2B5EF4-FFF2-40B4-BE49-F238E27FC236}">
                <a16:creationId xmlns:a16="http://schemas.microsoft.com/office/drawing/2014/main" id="{01702368-025F-4B67-8CAF-C9DC0C65FE23}"/>
              </a:ext>
            </a:extLst>
          </p:cNvPr>
          <p:cNvSpPr/>
          <p:nvPr/>
        </p:nvSpPr>
        <p:spPr>
          <a:xfrm>
            <a:off x="2553596" y="3286073"/>
            <a:ext cx="7035501" cy="258184"/>
          </a:xfrm>
          <a:prstGeom prst="rightArrow">
            <a:avLst/>
          </a:prstGeom>
          <a:solidFill>
            <a:srgbClr val="0070C0"/>
          </a:solidFill>
          <a:ln>
            <a:solidFill>
              <a:schemeClr val="tx1"/>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a:p>
        </p:txBody>
      </p:sp>
      <p:sp>
        <p:nvSpPr>
          <p:cNvPr id="35" name="TextBox 34">
            <a:extLst>
              <a:ext uri="{FF2B5EF4-FFF2-40B4-BE49-F238E27FC236}">
                <a16:creationId xmlns:a16="http://schemas.microsoft.com/office/drawing/2014/main" id="{9C25563A-125C-4938-2E84-F8CD9944EA88}"/>
              </a:ext>
            </a:extLst>
          </p:cNvPr>
          <p:cNvSpPr txBox="1"/>
          <p:nvPr/>
        </p:nvSpPr>
        <p:spPr>
          <a:xfrm>
            <a:off x="506506" y="5878633"/>
            <a:ext cx="8065545" cy="461665"/>
          </a:xfrm>
          <a:prstGeom prst="rect">
            <a:avLst/>
          </a:prstGeom>
          <a:noFill/>
        </p:spPr>
        <p:txBody>
          <a:bodyPr wrap="square" rtlCol="0">
            <a:spAutoFit/>
          </a:bodyPr>
          <a:lstStyle/>
          <a:p>
            <a:r>
              <a:rPr lang="en-US" sz="2400" dirty="0"/>
              <a:t>Note: not in sequential order – many are done concurrently</a:t>
            </a:r>
          </a:p>
        </p:txBody>
      </p:sp>
      <p:sp>
        <p:nvSpPr>
          <p:cNvPr id="36" name="Rectangle 35">
            <a:extLst>
              <a:ext uri="{FF2B5EF4-FFF2-40B4-BE49-F238E27FC236}">
                <a16:creationId xmlns:a16="http://schemas.microsoft.com/office/drawing/2014/main" id="{9CDAB484-4826-9B80-FBDA-7CE59CB87107}"/>
              </a:ext>
            </a:extLst>
          </p:cNvPr>
          <p:cNvSpPr/>
          <p:nvPr/>
        </p:nvSpPr>
        <p:spPr>
          <a:xfrm>
            <a:off x="6268570" y="1858891"/>
            <a:ext cx="1549103" cy="1140310"/>
          </a:xfrm>
          <a:prstGeom prst="rect">
            <a:avLst/>
          </a:prstGeom>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2400" dirty="0"/>
              <a:t>Phase I ESA    </a:t>
            </a:r>
            <a:r>
              <a:rPr lang="en-US" dirty="0"/>
              <a:t>(Phase II ESA)</a:t>
            </a:r>
          </a:p>
        </p:txBody>
      </p:sp>
      <p:sp>
        <p:nvSpPr>
          <p:cNvPr id="37" name="TextBox 36">
            <a:extLst>
              <a:ext uri="{FF2B5EF4-FFF2-40B4-BE49-F238E27FC236}">
                <a16:creationId xmlns:a16="http://schemas.microsoft.com/office/drawing/2014/main" id="{E9E31248-4BE9-A38C-D000-D461BCE9FB30}"/>
              </a:ext>
            </a:extLst>
          </p:cNvPr>
          <p:cNvSpPr txBox="1"/>
          <p:nvPr/>
        </p:nvSpPr>
        <p:spPr>
          <a:xfrm>
            <a:off x="8179844" y="5047636"/>
            <a:ext cx="2097741" cy="830997"/>
          </a:xfrm>
          <a:prstGeom prst="rect">
            <a:avLst/>
          </a:prstGeom>
          <a:noFill/>
        </p:spPr>
        <p:txBody>
          <a:bodyPr wrap="square" rtlCol="0">
            <a:spAutoFit/>
          </a:bodyPr>
          <a:lstStyle/>
          <a:p>
            <a:r>
              <a:rPr lang="en-US" sz="2400" dirty="0"/>
              <a:t>(SUE or 1</a:t>
            </a:r>
            <a:r>
              <a:rPr lang="en-US" sz="2400" baseline="30000" dirty="0"/>
              <a:t>st</a:t>
            </a:r>
            <a:r>
              <a:rPr lang="en-US" sz="2400" dirty="0"/>
              <a:t> Submission)</a:t>
            </a:r>
          </a:p>
        </p:txBody>
      </p:sp>
      <p:sp>
        <p:nvSpPr>
          <p:cNvPr id="38" name="Arrow: Down 37">
            <a:extLst>
              <a:ext uri="{FF2B5EF4-FFF2-40B4-BE49-F238E27FC236}">
                <a16:creationId xmlns:a16="http://schemas.microsoft.com/office/drawing/2014/main" id="{9BF1A136-2EB5-42F8-37BA-4B98C7BCBB01}"/>
              </a:ext>
            </a:extLst>
          </p:cNvPr>
          <p:cNvSpPr/>
          <p:nvPr/>
        </p:nvSpPr>
        <p:spPr>
          <a:xfrm>
            <a:off x="5106073" y="3013563"/>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39" name="Arrow: Down 38">
            <a:extLst>
              <a:ext uri="{FF2B5EF4-FFF2-40B4-BE49-F238E27FC236}">
                <a16:creationId xmlns:a16="http://schemas.microsoft.com/office/drawing/2014/main" id="{8F6A0668-F8A0-B47E-C9CA-27E2A7615949}"/>
              </a:ext>
            </a:extLst>
          </p:cNvPr>
          <p:cNvSpPr/>
          <p:nvPr/>
        </p:nvSpPr>
        <p:spPr>
          <a:xfrm>
            <a:off x="3234242" y="3020286"/>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0" name="Arrow: Down 39">
            <a:extLst>
              <a:ext uri="{FF2B5EF4-FFF2-40B4-BE49-F238E27FC236}">
                <a16:creationId xmlns:a16="http://schemas.microsoft.com/office/drawing/2014/main" id="{73F598C2-CDCE-4E7D-DA11-E52F433D6A52}"/>
              </a:ext>
            </a:extLst>
          </p:cNvPr>
          <p:cNvSpPr/>
          <p:nvPr/>
        </p:nvSpPr>
        <p:spPr>
          <a:xfrm>
            <a:off x="6977904" y="3027474"/>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1" name="Arrow: Down 40">
            <a:extLst>
              <a:ext uri="{FF2B5EF4-FFF2-40B4-BE49-F238E27FC236}">
                <a16:creationId xmlns:a16="http://schemas.microsoft.com/office/drawing/2014/main" id="{BA3EEA21-A6FD-6CD6-8DB8-82119B553C90}"/>
              </a:ext>
            </a:extLst>
          </p:cNvPr>
          <p:cNvSpPr/>
          <p:nvPr/>
        </p:nvSpPr>
        <p:spPr>
          <a:xfrm>
            <a:off x="8763672" y="3013563"/>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2" name="Arrow: Down 41">
            <a:extLst>
              <a:ext uri="{FF2B5EF4-FFF2-40B4-BE49-F238E27FC236}">
                <a16:creationId xmlns:a16="http://schemas.microsoft.com/office/drawing/2014/main" id="{56B49CF8-E66D-2E1F-D272-318BA2D020CC}"/>
              </a:ext>
            </a:extLst>
          </p:cNvPr>
          <p:cNvSpPr/>
          <p:nvPr/>
        </p:nvSpPr>
        <p:spPr>
          <a:xfrm rot="10800000">
            <a:off x="3234242" y="3552787"/>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3" name="Arrow: Down 42">
            <a:extLst>
              <a:ext uri="{FF2B5EF4-FFF2-40B4-BE49-F238E27FC236}">
                <a16:creationId xmlns:a16="http://schemas.microsoft.com/office/drawing/2014/main" id="{14F9C305-58AF-B507-CF80-B6CA965BAE6E}"/>
              </a:ext>
            </a:extLst>
          </p:cNvPr>
          <p:cNvSpPr/>
          <p:nvPr/>
        </p:nvSpPr>
        <p:spPr>
          <a:xfrm rot="10800000">
            <a:off x="5106073" y="3555011"/>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4" name="Arrow: Down 43">
            <a:extLst>
              <a:ext uri="{FF2B5EF4-FFF2-40B4-BE49-F238E27FC236}">
                <a16:creationId xmlns:a16="http://schemas.microsoft.com/office/drawing/2014/main" id="{328EADA1-4511-B056-ABFA-EFB5F37F02D7}"/>
              </a:ext>
            </a:extLst>
          </p:cNvPr>
          <p:cNvSpPr/>
          <p:nvPr/>
        </p:nvSpPr>
        <p:spPr>
          <a:xfrm rot="10800000">
            <a:off x="6977904" y="3544258"/>
            <a:ext cx="273868" cy="311970"/>
          </a:xfrm>
          <a:prstGeom prst="downArrow">
            <a:avLst/>
          </a:prstGeom>
          <a:solidFill>
            <a:srgbClr val="7B8865"/>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45" name="Arrow: Down 44">
            <a:extLst>
              <a:ext uri="{FF2B5EF4-FFF2-40B4-BE49-F238E27FC236}">
                <a16:creationId xmlns:a16="http://schemas.microsoft.com/office/drawing/2014/main" id="{FC456A61-0CDF-1C41-D0E2-A32562073D86}"/>
              </a:ext>
            </a:extLst>
          </p:cNvPr>
          <p:cNvSpPr/>
          <p:nvPr/>
        </p:nvSpPr>
        <p:spPr>
          <a:xfrm rot="10800000">
            <a:off x="8763672" y="3529000"/>
            <a:ext cx="273868" cy="311970"/>
          </a:xfrm>
          <a:prstGeom prst="downArrow">
            <a:avLst/>
          </a:prstGeom>
          <a:solidFill>
            <a:srgbClr val="995422"/>
          </a:solidFill>
          <a:ln>
            <a:solidFill>
              <a:schemeClr val="tx1"/>
            </a:solid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76634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Concept Phase Recap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lnSpcReduction="10000"/>
          </a:bodyPr>
          <a:lstStyle/>
          <a:p>
            <a:pPr marL="0" indent="0">
              <a:buNone/>
            </a:pPr>
            <a:r>
              <a:rPr lang="en-US" sz="3600" dirty="0">
                <a:solidFill>
                  <a:srgbClr val="0070C0"/>
                </a:solidFill>
                <a:latin typeface="Abadi" panose="020B0604020104020204" pitchFamily="34" charset="0"/>
              </a:rPr>
              <a:t>What is a survey database?</a:t>
            </a:r>
          </a:p>
          <a:p>
            <a:pPr marL="742950" indent="-742950">
              <a:buClr>
                <a:schemeClr val="tx1"/>
              </a:buClr>
              <a:buAutoNum type="alphaUcPeriod"/>
            </a:pPr>
            <a:r>
              <a:rPr lang="en-US" sz="3000" dirty="0">
                <a:solidFill>
                  <a:schemeClr val="tx1"/>
                </a:solidFill>
                <a:latin typeface="Abadi" panose="020B0604020104020204" pitchFamily="34" charset="0"/>
              </a:rPr>
              <a:t>It is the data collected that tells the designer where to build the project. </a:t>
            </a:r>
          </a:p>
          <a:p>
            <a:pPr marL="742950" indent="-742950">
              <a:buClr>
                <a:schemeClr val="tx1"/>
              </a:buClr>
              <a:buAutoNum type="alphaUcPeriod"/>
            </a:pPr>
            <a:r>
              <a:rPr lang="en-US" sz="3000" dirty="0">
                <a:solidFill>
                  <a:schemeClr val="tx1"/>
                </a:solidFill>
                <a:latin typeface="Abadi" panose="020B0604020104020204" pitchFamily="34" charset="0"/>
              </a:rPr>
              <a:t>It is the data collected that tells the designer the existing topographic information.</a:t>
            </a:r>
          </a:p>
          <a:p>
            <a:pPr marL="742950" indent="-742950">
              <a:buClr>
                <a:schemeClr val="tx1"/>
              </a:buClr>
              <a:buAutoNum type="alphaUcPeriod"/>
            </a:pPr>
            <a:r>
              <a:rPr lang="en-US" sz="3000" dirty="0">
                <a:solidFill>
                  <a:schemeClr val="tx1"/>
                </a:solidFill>
                <a:latin typeface="Abadi" panose="020B0604020104020204" pitchFamily="34" charset="0"/>
              </a:rPr>
              <a:t>It is the data collected that tells the designer how to build the project. </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0401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426720" y="301404"/>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5" name="TextBox 4">
            <a:extLst>
              <a:ext uri="{FF2B5EF4-FFF2-40B4-BE49-F238E27FC236}">
                <a16:creationId xmlns:a16="http://schemas.microsoft.com/office/drawing/2014/main" id="{D9F7BC03-DFB2-AF59-7037-1F20599D65B8}"/>
              </a:ext>
            </a:extLst>
          </p:cNvPr>
          <p:cNvSpPr txBox="1"/>
          <p:nvPr/>
        </p:nvSpPr>
        <p:spPr>
          <a:xfrm>
            <a:off x="905502" y="629528"/>
            <a:ext cx="10601586" cy="646331"/>
          </a:xfrm>
          <a:prstGeom prst="rect">
            <a:avLst/>
          </a:prstGeom>
          <a:noFill/>
        </p:spPr>
        <p:txBody>
          <a:bodyPr wrap="square" rtlCol="0">
            <a:spAutoFit/>
          </a:bodyPr>
          <a:lstStyle/>
          <a:p>
            <a:pPr algn="ctr"/>
            <a:r>
              <a:rPr lang="en-US" sz="3600" b="1" dirty="0"/>
              <a:t>Plan Development Process: Preliminary Design</a:t>
            </a:r>
          </a:p>
        </p:txBody>
      </p:sp>
      <p:sp>
        <p:nvSpPr>
          <p:cNvPr id="10" name="Rectangle: Rounded Corners 9">
            <a:extLst>
              <a:ext uri="{FF2B5EF4-FFF2-40B4-BE49-F238E27FC236}">
                <a16:creationId xmlns:a16="http://schemas.microsoft.com/office/drawing/2014/main" id="{D7C22972-E8DA-1CE6-9C3F-2A3BDAE1BE18}"/>
              </a:ext>
            </a:extLst>
          </p:cNvPr>
          <p:cNvSpPr/>
          <p:nvPr/>
        </p:nvSpPr>
        <p:spPr>
          <a:xfrm>
            <a:off x="1475117" y="3044684"/>
            <a:ext cx="9241766" cy="584833"/>
          </a:xfrm>
          <a:prstGeom prst="roundRect">
            <a:avLst/>
          </a:prstGeom>
          <a:solidFill>
            <a:srgbClr val="0070C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8" name="TextBox 7">
            <a:extLst>
              <a:ext uri="{FF2B5EF4-FFF2-40B4-BE49-F238E27FC236}">
                <a16:creationId xmlns:a16="http://schemas.microsoft.com/office/drawing/2014/main" id="{99D77200-420F-EC91-0739-9E3475BF6DA1}"/>
              </a:ext>
            </a:extLst>
          </p:cNvPr>
          <p:cNvSpPr txBox="1"/>
          <p:nvPr/>
        </p:nvSpPr>
        <p:spPr>
          <a:xfrm>
            <a:off x="2889239" y="3010586"/>
            <a:ext cx="5785391" cy="584775"/>
          </a:xfrm>
          <a:prstGeom prst="rect">
            <a:avLst/>
          </a:prstGeom>
          <a:noFill/>
        </p:spPr>
        <p:txBody>
          <a:bodyPr wrap="square" rtlCol="0">
            <a:spAutoFit/>
          </a:bodyPr>
          <a:lstStyle/>
          <a:p>
            <a:pPr algn="ctr"/>
            <a:r>
              <a:rPr lang="en-US" sz="3200" b="1" dirty="0">
                <a:solidFill>
                  <a:schemeClr val="bg1"/>
                </a:solidFill>
              </a:rPr>
              <a:t>Preliminary Design</a:t>
            </a:r>
          </a:p>
        </p:txBody>
      </p:sp>
      <p:cxnSp>
        <p:nvCxnSpPr>
          <p:cNvPr id="36" name="Straight Connector 35">
            <a:extLst>
              <a:ext uri="{FF2B5EF4-FFF2-40B4-BE49-F238E27FC236}">
                <a16:creationId xmlns:a16="http://schemas.microsoft.com/office/drawing/2014/main" id="{EBE539ED-E9BE-6D1C-4E50-544611A526AF}"/>
              </a:ext>
            </a:extLst>
          </p:cNvPr>
          <p:cNvCxnSpPr>
            <a:cxnSpLocks/>
          </p:cNvCxnSpPr>
          <p:nvPr/>
        </p:nvCxnSpPr>
        <p:spPr>
          <a:xfrm>
            <a:off x="9366621" y="2807719"/>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19" name="TextBox 18">
            <a:extLst>
              <a:ext uri="{FF2B5EF4-FFF2-40B4-BE49-F238E27FC236}">
                <a16:creationId xmlns:a16="http://schemas.microsoft.com/office/drawing/2014/main" id="{6C3A1A84-C01F-A47B-20C9-56002D79BF87}"/>
              </a:ext>
            </a:extLst>
          </p:cNvPr>
          <p:cNvSpPr txBox="1"/>
          <p:nvPr/>
        </p:nvSpPr>
        <p:spPr>
          <a:xfrm>
            <a:off x="8905911" y="3940957"/>
            <a:ext cx="1810972" cy="954107"/>
          </a:xfrm>
          <a:prstGeom prst="rect">
            <a:avLst/>
          </a:prstGeom>
          <a:noFill/>
        </p:spPr>
        <p:txBody>
          <a:bodyPr wrap="square" rtlCol="0">
            <a:spAutoFit/>
          </a:bodyPr>
          <a:lstStyle/>
          <a:p>
            <a:r>
              <a:rPr lang="en-US" sz="2800" dirty="0">
                <a:latin typeface="Abadi" panose="020B0604020104020204" pitchFamily="34" charset="0"/>
              </a:rPr>
              <a:t>PFPR inspection</a:t>
            </a:r>
          </a:p>
        </p:txBody>
      </p:sp>
      <p:cxnSp>
        <p:nvCxnSpPr>
          <p:cNvPr id="15" name="Straight Connector 14">
            <a:extLst>
              <a:ext uri="{FF2B5EF4-FFF2-40B4-BE49-F238E27FC236}">
                <a16:creationId xmlns:a16="http://schemas.microsoft.com/office/drawing/2014/main" id="{EFD4259C-7063-45A8-20F5-688009ECDBD2}"/>
              </a:ext>
            </a:extLst>
          </p:cNvPr>
          <p:cNvCxnSpPr>
            <a:cxnSpLocks/>
          </p:cNvCxnSpPr>
          <p:nvPr/>
        </p:nvCxnSpPr>
        <p:spPr>
          <a:xfrm>
            <a:off x="8395616" y="2777194"/>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1" name="TextBox 20">
            <a:extLst>
              <a:ext uri="{FF2B5EF4-FFF2-40B4-BE49-F238E27FC236}">
                <a16:creationId xmlns:a16="http://schemas.microsoft.com/office/drawing/2014/main" id="{701A570C-20F2-2953-FD69-300DD67F5EE4}"/>
              </a:ext>
            </a:extLst>
          </p:cNvPr>
          <p:cNvSpPr txBox="1"/>
          <p:nvPr/>
        </p:nvSpPr>
        <p:spPr>
          <a:xfrm>
            <a:off x="7769144" y="1640273"/>
            <a:ext cx="1810972" cy="954107"/>
          </a:xfrm>
          <a:prstGeom prst="rect">
            <a:avLst/>
          </a:prstGeom>
          <a:noFill/>
        </p:spPr>
        <p:txBody>
          <a:bodyPr wrap="square" rtlCol="0">
            <a:spAutoFit/>
          </a:bodyPr>
          <a:lstStyle/>
          <a:p>
            <a:r>
              <a:rPr lang="en-US" sz="2800" dirty="0">
                <a:latin typeface="Abadi" panose="020B0604020104020204" pitchFamily="34" charset="0"/>
              </a:rPr>
              <a:t>PFPR Request </a:t>
            </a:r>
          </a:p>
        </p:txBody>
      </p:sp>
      <p:cxnSp>
        <p:nvCxnSpPr>
          <p:cNvPr id="22" name="Straight Connector 21">
            <a:extLst>
              <a:ext uri="{FF2B5EF4-FFF2-40B4-BE49-F238E27FC236}">
                <a16:creationId xmlns:a16="http://schemas.microsoft.com/office/drawing/2014/main" id="{800AC7CC-F29E-2CC5-6C55-2D31C0A0C649}"/>
              </a:ext>
            </a:extLst>
          </p:cNvPr>
          <p:cNvCxnSpPr>
            <a:cxnSpLocks/>
          </p:cNvCxnSpPr>
          <p:nvPr/>
        </p:nvCxnSpPr>
        <p:spPr>
          <a:xfrm>
            <a:off x="1872896" y="2739971"/>
            <a:ext cx="0" cy="1163763"/>
          </a:xfrm>
          <a:prstGeom prst="line">
            <a:avLst/>
          </a:prstGeom>
          <a:ln w="31750">
            <a:prstDash val="dash"/>
          </a:ln>
        </p:spPr>
        <p:style>
          <a:lnRef idx="1">
            <a:schemeClr val="dk1"/>
          </a:lnRef>
          <a:fillRef idx="0">
            <a:schemeClr val="dk1"/>
          </a:fillRef>
          <a:effectRef idx="0">
            <a:schemeClr val="dk1"/>
          </a:effectRef>
          <a:fontRef idx="minor">
            <a:schemeClr val="tx1"/>
          </a:fontRef>
        </p:style>
      </p:cxnSp>
      <p:sp>
        <p:nvSpPr>
          <p:cNvPr id="23" name="TextBox 22">
            <a:extLst>
              <a:ext uri="{FF2B5EF4-FFF2-40B4-BE49-F238E27FC236}">
                <a16:creationId xmlns:a16="http://schemas.microsoft.com/office/drawing/2014/main" id="{9240DE20-8814-3F6B-C915-2F9834026A59}"/>
              </a:ext>
            </a:extLst>
          </p:cNvPr>
          <p:cNvSpPr txBox="1"/>
          <p:nvPr/>
        </p:nvSpPr>
        <p:spPr>
          <a:xfrm>
            <a:off x="1468045" y="3866482"/>
            <a:ext cx="1810972" cy="954107"/>
          </a:xfrm>
          <a:prstGeom prst="rect">
            <a:avLst/>
          </a:prstGeom>
          <a:noFill/>
        </p:spPr>
        <p:txBody>
          <a:bodyPr wrap="square" rtlCol="0">
            <a:spAutoFit/>
          </a:bodyPr>
          <a:lstStyle/>
          <a:p>
            <a:r>
              <a:rPr lang="en-US" sz="2800" dirty="0">
                <a:latin typeface="Abadi" panose="020B0604020104020204" pitchFamily="34" charset="0"/>
              </a:rPr>
              <a:t>A3M </a:t>
            </a:r>
          </a:p>
          <a:p>
            <a:r>
              <a:rPr lang="en-US" sz="2800" dirty="0">
                <a:latin typeface="Abadi" panose="020B0604020104020204" pitchFamily="34" charset="0"/>
              </a:rPr>
              <a:t>(if needed)</a:t>
            </a:r>
          </a:p>
        </p:txBody>
      </p:sp>
      <p:sp>
        <p:nvSpPr>
          <p:cNvPr id="25" name="Star: 5 Points 24">
            <a:extLst>
              <a:ext uri="{FF2B5EF4-FFF2-40B4-BE49-F238E27FC236}">
                <a16:creationId xmlns:a16="http://schemas.microsoft.com/office/drawing/2014/main" id="{FC56DEB6-2BA7-B78D-1362-82CB48EB7DAC}"/>
              </a:ext>
            </a:extLst>
          </p:cNvPr>
          <p:cNvSpPr/>
          <p:nvPr/>
        </p:nvSpPr>
        <p:spPr>
          <a:xfrm>
            <a:off x="8012109" y="2928088"/>
            <a:ext cx="787878" cy="896273"/>
          </a:xfrm>
          <a:prstGeom prst="star5">
            <a:avLst/>
          </a:prstGeom>
          <a:solidFill>
            <a:srgbClr val="FFFF00"/>
          </a:solidFill>
          <a:ln w="3175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allout: Right Arrow 26">
            <a:extLst>
              <a:ext uri="{FF2B5EF4-FFF2-40B4-BE49-F238E27FC236}">
                <a16:creationId xmlns:a16="http://schemas.microsoft.com/office/drawing/2014/main" id="{812DD9B7-6CAE-A712-D01D-DC8FAF6E69AB}"/>
              </a:ext>
            </a:extLst>
          </p:cNvPr>
          <p:cNvSpPr/>
          <p:nvPr/>
        </p:nvSpPr>
        <p:spPr>
          <a:xfrm rot="19705988">
            <a:off x="5655531" y="4057703"/>
            <a:ext cx="2612570" cy="954107"/>
          </a:xfrm>
          <a:prstGeom prst="rightArrowCallout">
            <a:avLst/>
          </a:prstGeom>
          <a:solidFill>
            <a:srgbClr val="FFFF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tx1"/>
                </a:solidFill>
                <a:latin typeface="Abadi" panose="020B0604020104020204" pitchFamily="34" charset="0"/>
              </a:rPr>
              <a:t>PM Milestone</a:t>
            </a:r>
          </a:p>
        </p:txBody>
      </p:sp>
    </p:spTree>
    <p:extLst>
      <p:ext uri="{BB962C8B-B14F-4D97-AF65-F5344CB8AC3E}">
        <p14:creationId xmlns:p14="http://schemas.microsoft.com/office/powerpoint/2010/main" val="3327985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Preliminary Field Plan Review (PFPR) </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2" y="2404237"/>
            <a:ext cx="9601196" cy="1157446"/>
          </a:xfrm>
        </p:spPr>
        <p:txBody>
          <a:bodyPr>
            <a:normAutofit/>
          </a:bodyPr>
          <a:lstStyle/>
          <a:p>
            <a:pPr marL="0" indent="0">
              <a:buNone/>
            </a:pPr>
            <a:r>
              <a:rPr lang="en-US" sz="2800" dirty="0">
                <a:latin typeface="Abadi" panose="020B0604020104020204" pitchFamily="34" charset="0"/>
              </a:rPr>
              <a:t>The focus of the review is to ensure that the design has continued in a direction that: </a:t>
            </a:r>
          </a:p>
          <a:p>
            <a:pPr marL="0" indent="0">
              <a:buNone/>
            </a:pPr>
            <a:endParaRPr lang="en-US" dirty="0">
              <a:latin typeface="Abadi" panose="020B0604020104020204" pitchFamily="34" charset="0"/>
            </a:endParaRPr>
          </a:p>
          <a:p>
            <a:endParaRPr lang="en-US" dirty="0"/>
          </a:p>
        </p:txBody>
      </p:sp>
      <p:grpSp>
        <p:nvGrpSpPr>
          <p:cNvPr id="8" name="Group 7">
            <a:extLst>
              <a:ext uri="{FF2B5EF4-FFF2-40B4-BE49-F238E27FC236}">
                <a16:creationId xmlns:a16="http://schemas.microsoft.com/office/drawing/2014/main" id="{B8BB4D84-0A2F-533C-4598-66FCD36F4BCF}"/>
              </a:ext>
            </a:extLst>
          </p:cNvPr>
          <p:cNvGrpSpPr/>
          <p:nvPr/>
        </p:nvGrpSpPr>
        <p:grpSpPr>
          <a:xfrm>
            <a:off x="2493981" y="3575421"/>
            <a:ext cx="2143125" cy="2788027"/>
            <a:chOff x="2758668" y="3220361"/>
            <a:chExt cx="2143125" cy="2788027"/>
          </a:xfrm>
        </p:grpSpPr>
        <p:sp>
          <p:nvSpPr>
            <p:cNvPr id="9" name="Rectangle: Rounded Corners 8">
              <a:extLst>
                <a:ext uri="{FF2B5EF4-FFF2-40B4-BE49-F238E27FC236}">
                  <a16:creationId xmlns:a16="http://schemas.microsoft.com/office/drawing/2014/main" id="{8ACB8443-0802-79AA-7EE2-409254FFCA2B}"/>
                </a:ext>
              </a:extLst>
            </p:cNvPr>
            <p:cNvSpPr/>
            <p:nvPr/>
          </p:nvSpPr>
          <p:spPr>
            <a:xfrm>
              <a:off x="2758669" y="3220361"/>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0" name="TextBox 9">
              <a:extLst>
                <a:ext uri="{FF2B5EF4-FFF2-40B4-BE49-F238E27FC236}">
                  <a16:creationId xmlns:a16="http://schemas.microsoft.com/office/drawing/2014/main" id="{60DADAC2-CF52-B943-1CAA-1A49335A88AE}"/>
                </a:ext>
              </a:extLst>
            </p:cNvPr>
            <p:cNvSpPr txBox="1"/>
            <p:nvPr/>
          </p:nvSpPr>
          <p:spPr>
            <a:xfrm>
              <a:off x="2758668" y="4623393"/>
              <a:ext cx="2143125" cy="1384995"/>
            </a:xfrm>
            <a:prstGeom prst="rect">
              <a:avLst/>
            </a:prstGeom>
            <a:noFill/>
          </p:spPr>
          <p:txBody>
            <a:bodyPr wrap="square" rtlCol="0">
              <a:spAutoFit/>
            </a:bodyPr>
            <a:lstStyle/>
            <a:p>
              <a:r>
                <a:rPr lang="en-US" sz="2800" dirty="0">
                  <a:latin typeface="Abadi" panose="020B0604020104020204" pitchFamily="34" charset="0"/>
                </a:rPr>
                <a:t>Meets the Need &amp; Purpose</a:t>
              </a:r>
            </a:p>
          </p:txBody>
        </p:sp>
        <p:pic>
          <p:nvPicPr>
            <p:cNvPr id="11" name="Graphic 10" descr="Document with solid fill">
              <a:extLst>
                <a:ext uri="{FF2B5EF4-FFF2-40B4-BE49-F238E27FC236}">
                  <a16:creationId xmlns:a16="http://schemas.microsoft.com/office/drawing/2014/main" id="{3E59E3A4-645F-22B5-796E-2BC2FAFD7DE9}"/>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915831" y="3399577"/>
              <a:ext cx="914400" cy="914400"/>
            </a:xfrm>
            <a:prstGeom prst="rect">
              <a:avLst/>
            </a:prstGeom>
          </p:spPr>
        </p:pic>
      </p:grpSp>
      <p:grpSp>
        <p:nvGrpSpPr>
          <p:cNvPr id="12" name="Group 11">
            <a:extLst>
              <a:ext uri="{FF2B5EF4-FFF2-40B4-BE49-F238E27FC236}">
                <a16:creationId xmlns:a16="http://schemas.microsoft.com/office/drawing/2014/main" id="{932D4964-11B8-00D4-1CD1-70B03BF9A6B6}"/>
              </a:ext>
            </a:extLst>
          </p:cNvPr>
          <p:cNvGrpSpPr/>
          <p:nvPr/>
        </p:nvGrpSpPr>
        <p:grpSpPr>
          <a:xfrm>
            <a:off x="5703089" y="3575421"/>
            <a:ext cx="2143125" cy="2788027"/>
            <a:chOff x="2758668" y="3220361"/>
            <a:chExt cx="2143125" cy="2788027"/>
          </a:xfrm>
        </p:grpSpPr>
        <p:sp>
          <p:nvSpPr>
            <p:cNvPr id="13" name="Rectangle: Rounded Corners 12">
              <a:extLst>
                <a:ext uri="{FF2B5EF4-FFF2-40B4-BE49-F238E27FC236}">
                  <a16:creationId xmlns:a16="http://schemas.microsoft.com/office/drawing/2014/main" id="{861CB8CB-88DE-45E9-5C70-DF254C33FE18}"/>
                </a:ext>
              </a:extLst>
            </p:cNvPr>
            <p:cNvSpPr/>
            <p:nvPr/>
          </p:nvSpPr>
          <p:spPr>
            <a:xfrm>
              <a:off x="2758669" y="3220361"/>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4" name="TextBox 13">
              <a:extLst>
                <a:ext uri="{FF2B5EF4-FFF2-40B4-BE49-F238E27FC236}">
                  <a16:creationId xmlns:a16="http://schemas.microsoft.com/office/drawing/2014/main" id="{2E89F0EF-031F-0335-E6BC-3244200A71D2}"/>
                </a:ext>
              </a:extLst>
            </p:cNvPr>
            <p:cNvSpPr txBox="1"/>
            <p:nvPr/>
          </p:nvSpPr>
          <p:spPr>
            <a:xfrm>
              <a:off x="2758668" y="4623393"/>
              <a:ext cx="2143125" cy="1384995"/>
            </a:xfrm>
            <a:prstGeom prst="rect">
              <a:avLst/>
            </a:prstGeom>
            <a:noFill/>
          </p:spPr>
          <p:txBody>
            <a:bodyPr wrap="square" rtlCol="0">
              <a:spAutoFit/>
            </a:bodyPr>
            <a:lstStyle/>
            <a:p>
              <a:r>
                <a:rPr lang="en-US" sz="2800" dirty="0">
                  <a:latin typeface="Abadi" panose="020B0604020104020204" pitchFamily="34" charset="0"/>
                </a:rPr>
                <a:t>Can be </a:t>
              </a:r>
            </a:p>
            <a:p>
              <a:r>
                <a:rPr lang="en-US" sz="2800" dirty="0">
                  <a:latin typeface="Abadi" panose="020B0604020104020204" pitchFamily="34" charset="0"/>
                </a:rPr>
                <a:t>Built &amp; Maintained</a:t>
              </a:r>
            </a:p>
          </p:txBody>
        </p:sp>
        <p:pic>
          <p:nvPicPr>
            <p:cNvPr id="15" name="Graphic 14" descr="Saw with solid fill">
              <a:extLst>
                <a:ext uri="{FF2B5EF4-FFF2-40B4-BE49-F238E27FC236}">
                  <a16:creationId xmlns:a16="http://schemas.microsoft.com/office/drawing/2014/main" id="{A2D8F328-0995-3F25-0EA8-C50D8CF83CE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915831" y="3399577"/>
              <a:ext cx="914400" cy="914400"/>
            </a:xfrm>
            <a:prstGeom prst="rect">
              <a:avLst/>
            </a:prstGeom>
          </p:spPr>
        </p:pic>
      </p:grpSp>
      <p:grpSp>
        <p:nvGrpSpPr>
          <p:cNvPr id="16" name="Group 15">
            <a:extLst>
              <a:ext uri="{FF2B5EF4-FFF2-40B4-BE49-F238E27FC236}">
                <a16:creationId xmlns:a16="http://schemas.microsoft.com/office/drawing/2014/main" id="{BE583991-F10B-3CA3-6E5B-0D51BAB98739}"/>
              </a:ext>
            </a:extLst>
          </p:cNvPr>
          <p:cNvGrpSpPr/>
          <p:nvPr/>
        </p:nvGrpSpPr>
        <p:grpSpPr>
          <a:xfrm>
            <a:off x="8753473" y="3575421"/>
            <a:ext cx="2143125" cy="2788027"/>
            <a:chOff x="2758668" y="3220361"/>
            <a:chExt cx="2143125" cy="2788027"/>
          </a:xfrm>
        </p:grpSpPr>
        <p:sp>
          <p:nvSpPr>
            <p:cNvPr id="17" name="Rectangle: Rounded Corners 16">
              <a:extLst>
                <a:ext uri="{FF2B5EF4-FFF2-40B4-BE49-F238E27FC236}">
                  <a16:creationId xmlns:a16="http://schemas.microsoft.com/office/drawing/2014/main" id="{062F52DC-2601-D4FA-D5A1-7834E64BD8F3}"/>
                </a:ext>
              </a:extLst>
            </p:cNvPr>
            <p:cNvSpPr/>
            <p:nvPr/>
          </p:nvSpPr>
          <p:spPr>
            <a:xfrm>
              <a:off x="2758669" y="3220361"/>
              <a:ext cx="1271587" cy="1303867"/>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18" name="TextBox 17">
              <a:extLst>
                <a:ext uri="{FF2B5EF4-FFF2-40B4-BE49-F238E27FC236}">
                  <a16:creationId xmlns:a16="http://schemas.microsoft.com/office/drawing/2014/main" id="{9AFB2C6C-0E2C-3597-6838-92B7C9FAF2AF}"/>
                </a:ext>
              </a:extLst>
            </p:cNvPr>
            <p:cNvSpPr txBox="1"/>
            <p:nvPr/>
          </p:nvSpPr>
          <p:spPr>
            <a:xfrm>
              <a:off x="2758668" y="4623393"/>
              <a:ext cx="2143125" cy="1384995"/>
            </a:xfrm>
            <a:prstGeom prst="rect">
              <a:avLst/>
            </a:prstGeom>
            <a:noFill/>
          </p:spPr>
          <p:txBody>
            <a:bodyPr wrap="square" rtlCol="0">
              <a:spAutoFit/>
            </a:bodyPr>
            <a:lstStyle/>
            <a:p>
              <a:r>
                <a:rPr lang="en-US" sz="2800" dirty="0">
                  <a:latin typeface="Abadi" panose="020B0604020104020204" pitchFamily="34" charset="0"/>
                </a:rPr>
                <a:t>Preliminary ROW Identified</a:t>
              </a:r>
            </a:p>
          </p:txBody>
        </p:sp>
        <p:pic>
          <p:nvPicPr>
            <p:cNvPr id="19" name="Graphic 18" descr="Fence with solid fill">
              <a:extLst>
                <a:ext uri="{FF2B5EF4-FFF2-40B4-BE49-F238E27FC236}">
                  <a16:creationId xmlns:a16="http://schemas.microsoft.com/office/drawing/2014/main" id="{06689675-88B0-275B-D15A-32E669B34244}"/>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915831" y="3399577"/>
              <a:ext cx="914400" cy="914400"/>
            </a:xfrm>
            <a:prstGeom prst="rect">
              <a:avLst/>
            </a:prstGeom>
          </p:spPr>
        </p:pic>
      </p:grpSp>
    </p:spTree>
    <p:extLst>
      <p:ext uri="{BB962C8B-B14F-4D97-AF65-F5344CB8AC3E}">
        <p14:creationId xmlns:p14="http://schemas.microsoft.com/office/powerpoint/2010/main" val="32682196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4DE5D3-4BB5-4033-9C8C-87055B3BD01B}"/>
              </a:ext>
            </a:extLst>
          </p:cNvPr>
          <p:cNvSpPr>
            <a:spLocks noGrp="1"/>
          </p:cNvSpPr>
          <p:nvPr>
            <p:ph type="title"/>
          </p:nvPr>
        </p:nvSpPr>
        <p:spPr/>
        <p:txBody>
          <a:bodyPr/>
          <a:lstStyle/>
          <a:p>
            <a:r>
              <a:rPr lang="en-US" b="1" dirty="0"/>
              <a:t>PFPR Request</a:t>
            </a:r>
          </a:p>
        </p:txBody>
      </p:sp>
      <p:sp>
        <p:nvSpPr>
          <p:cNvPr id="3" name="Content Placeholder 2">
            <a:extLst>
              <a:ext uri="{FF2B5EF4-FFF2-40B4-BE49-F238E27FC236}">
                <a16:creationId xmlns:a16="http://schemas.microsoft.com/office/drawing/2014/main" id="{168F256C-CD8F-45B4-972A-9DC380D46295}"/>
              </a:ext>
            </a:extLst>
          </p:cNvPr>
          <p:cNvSpPr>
            <a:spLocks noGrp="1"/>
          </p:cNvSpPr>
          <p:nvPr>
            <p:ph idx="1"/>
          </p:nvPr>
        </p:nvSpPr>
        <p:spPr>
          <a:xfrm>
            <a:off x="1295401" y="2556932"/>
            <a:ext cx="9601196" cy="3831342"/>
          </a:xfrm>
        </p:spPr>
        <p:txBody>
          <a:bodyPr>
            <a:normAutofit/>
          </a:bodyPr>
          <a:lstStyle/>
          <a:p>
            <a:r>
              <a:rPr lang="en-US" sz="2800" dirty="0">
                <a:solidFill>
                  <a:schemeClr val="tx1"/>
                </a:solidFill>
                <a:latin typeface="Abadi" panose="020B0604020104020204" pitchFamily="34" charset="0"/>
              </a:rPr>
              <a:t>PM needs to prepare the </a:t>
            </a:r>
            <a:r>
              <a:rPr lang="en-US" sz="2800" dirty="0">
                <a:solidFill>
                  <a:srgbClr val="00B0F0"/>
                </a:solidFill>
                <a:latin typeface="Abadi" panose="020B0604020104020204" pitchFamily="34" charset="0"/>
              </a:rPr>
              <a:t>“PFPR Request Letter”</a:t>
            </a:r>
          </a:p>
          <a:p>
            <a:pPr lvl="1"/>
            <a:r>
              <a:rPr lang="en-US" sz="2800" dirty="0">
                <a:solidFill>
                  <a:schemeClr val="tx1"/>
                </a:solidFill>
                <a:latin typeface="Abadi" panose="020B0604020104020204" pitchFamily="34" charset="0"/>
              </a:rPr>
              <a:t>Letter is online under the Program Delivery folder.</a:t>
            </a:r>
          </a:p>
          <a:p>
            <a:r>
              <a:rPr lang="en-US" sz="2800" dirty="0">
                <a:solidFill>
                  <a:schemeClr val="tx1"/>
                </a:solidFill>
                <a:latin typeface="Abadi" panose="020B0604020104020204" pitchFamily="34" charset="0"/>
              </a:rPr>
              <a:t>PM and Designer need to fill out the </a:t>
            </a:r>
            <a:r>
              <a:rPr lang="en-US" sz="2800" dirty="0">
                <a:solidFill>
                  <a:srgbClr val="00B0F0"/>
                </a:solidFill>
                <a:latin typeface="Abadi" panose="020B0604020104020204" pitchFamily="34" charset="0"/>
              </a:rPr>
              <a:t>“Preliminary Field Plan Review (PFPR) Checklist”</a:t>
            </a:r>
          </a:p>
          <a:p>
            <a:pPr lvl="1"/>
            <a:r>
              <a:rPr lang="en-US" sz="2800" dirty="0">
                <a:solidFill>
                  <a:schemeClr val="tx1"/>
                </a:solidFill>
                <a:latin typeface="Abadi" panose="020B0604020104020204" pitchFamily="34" charset="0"/>
              </a:rPr>
              <a:t>Checklist is online on Design Related Resources page in the Additional Resources box.</a:t>
            </a:r>
          </a:p>
          <a:p>
            <a:pPr lvl="1"/>
            <a:endParaRPr lang="en-US" dirty="0">
              <a:solidFill>
                <a:schemeClr val="tx1"/>
              </a:solidFill>
              <a:latin typeface="Abadi" panose="020B0604020104020204" pitchFamily="34" charset="0"/>
            </a:endParaRPr>
          </a:p>
          <a:p>
            <a:endParaRPr lang="en-US" dirty="0">
              <a:latin typeface="Abadi" panose="020B0604020104020204" pitchFamily="34" charset="0"/>
            </a:endParaRPr>
          </a:p>
          <a:p>
            <a:endParaRPr lang="en-US" dirty="0"/>
          </a:p>
        </p:txBody>
      </p:sp>
    </p:spTree>
    <p:extLst>
      <p:ext uri="{BB962C8B-B14F-4D97-AF65-F5344CB8AC3E}">
        <p14:creationId xmlns:p14="http://schemas.microsoft.com/office/powerpoint/2010/main" val="41805030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100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normAutofit/>
          </a:bodyPr>
          <a:lstStyle/>
          <a:p>
            <a:r>
              <a:rPr lang="en-US" dirty="0">
                <a:solidFill>
                  <a:srgbClr val="0070C0"/>
                </a:solidFill>
                <a:latin typeface="Abadi" panose="020B0604020104020204" pitchFamily="34" charset="0"/>
              </a:rPr>
              <a:t>Learning Objective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2" y="2445500"/>
            <a:ext cx="9601196" cy="4107700"/>
          </a:xfrm>
        </p:spPr>
        <p:txBody>
          <a:bodyPr>
            <a:normAutofit/>
          </a:bodyPr>
          <a:lstStyle/>
          <a:p>
            <a:pPr marL="0" indent="0">
              <a:buNone/>
            </a:pPr>
            <a:r>
              <a:rPr lang="en-US" sz="2800" dirty="0">
                <a:solidFill>
                  <a:srgbClr val="0070C0"/>
                </a:solidFill>
                <a:latin typeface="Abadi" panose="020B0604020104020204" pitchFamily="34" charset="0"/>
              </a:rPr>
              <a:t>Generally, what two processes are complete, and mark start of the preliminary design phase?</a:t>
            </a:r>
          </a:p>
          <a:p>
            <a:pPr marL="457200" lvl="1" indent="0">
              <a:buNone/>
            </a:pPr>
            <a:r>
              <a:rPr lang="en-US" sz="2800" dirty="0">
                <a:latin typeface="Abadi" panose="020B0604020104020204" pitchFamily="34" charset="0"/>
              </a:rPr>
              <a:t>A. Resource ID approved &amp; Technical Studies complete</a:t>
            </a:r>
          </a:p>
          <a:p>
            <a:pPr marL="457200" lvl="1" indent="0">
              <a:buNone/>
            </a:pPr>
            <a:r>
              <a:rPr lang="en-US" sz="2800" dirty="0">
                <a:solidFill>
                  <a:schemeClr val="tx1"/>
                </a:solidFill>
                <a:latin typeface="Abadi" panose="020B0604020104020204" pitchFamily="34" charset="0"/>
              </a:rPr>
              <a:t>B. Concept Report approved &amp; Survey Database field work complete</a:t>
            </a:r>
          </a:p>
          <a:p>
            <a:pPr marL="457200" lvl="1" indent="0">
              <a:buNone/>
            </a:pPr>
            <a:r>
              <a:rPr lang="en-US" sz="2800" dirty="0">
                <a:solidFill>
                  <a:schemeClr val="tx1"/>
                </a:solidFill>
                <a:latin typeface="Abadi" panose="020B0604020104020204" pitchFamily="34" charset="0"/>
              </a:rPr>
              <a:t>C. 1</a:t>
            </a:r>
            <a:r>
              <a:rPr lang="en-US" sz="2800" baseline="30000" dirty="0">
                <a:solidFill>
                  <a:schemeClr val="tx1"/>
                </a:solidFill>
                <a:latin typeface="Abadi" panose="020B0604020104020204" pitchFamily="34" charset="0"/>
              </a:rPr>
              <a:t>st</a:t>
            </a:r>
            <a:r>
              <a:rPr lang="en-US" sz="2800" dirty="0">
                <a:solidFill>
                  <a:schemeClr val="tx1"/>
                </a:solidFill>
                <a:latin typeface="Abadi" panose="020B0604020104020204" pitchFamily="34" charset="0"/>
              </a:rPr>
              <a:t> UTL submission complete &amp; Concept Report approved</a:t>
            </a: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F31EF2EA-35BB-1B28-2BEC-8E0CC2C445C0}"/>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1973374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normAutofit/>
          </a:bodyPr>
          <a:lstStyle/>
          <a:p>
            <a:r>
              <a:rPr lang="en-US" dirty="0">
                <a:solidFill>
                  <a:srgbClr val="0070C0"/>
                </a:solidFill>
                <a:latin typeface="Abadi" panose="020B0604020104020204" pitchFamily="34" charset="0"/>
              </a:rPr>
              <a:t>Learning Objective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2" y="2426600"/>
            <a:ext cx="9601196" cy="4107700"/>
          </a:xfrm>
        </p:spPr>
        <p:txBody>
          <a:bodyPr>
            <a:normAutofit lnSpcReduction="10000"/>
          </a:bodyPr>
          <a:lstStyle/>
          <a:p>
            <a:pPr marL="0" indent="0">
              <a:buNone/>
            </a:pPr>
            <a:r>
              <a:rPr lang="en-US" sz="2800" dirty="0">
                <a:solidFill>
                  <a:srgbClr val="0070C0"/>
                </a:solidFill>
                <a:latin typeface="Abadi" panose="020B0604020104020204" pitchFamily="34" charset="0"/>
              </a:rPr>
              <a:t>Which statement is true about the preliminary design phase?</a:t>
            </a:r>
          </a:p>
          <a:p>
            <a:pPr marL="514350" indent="-514350">
              <a:buClr>
                <a:schemeClr val="tx1"/>
              </a:buClr>
              <a:buAutoNum type="alphaUcPeriod"/>
            </a:pPr>
            <a:r>
              <a:rPr lang="en-US" sz="2800" dirty="0">
                <a:solidFill>
                  <a:schemeClr val="tx1"/>
                </a:solidFill>
                <a:latin typeface="Abadi" panose="020B0604020104020204" pitchFamily="34" charset="0"/>
              </a:rPr>
              <a:t>It is a collection of information and studies that determine how the design of the project will proceed. </a:t>
            </a:r>
          </a:p>
          <a:p>
            <a:pPr marL="514350" indent="-514350">
              <a:buClr>
                <a:schemeClr val="tx1"/>
              </a:buClr>
              <a:buAutoNum type="alphaUcPeriod"/>
            </a:pPr>
            <a:r>
              <a:rPr lang="en-US" sz="2800" dirty="0">
                <a:solidFill>
                  <a:schemeClr val="tx1"/>
                </a:solidFill>
                <a:latin typeface="Abadi" panose="020B0604020104020204" pitchFamily="34" charset="0"/>
              </a:rPr>
              <a:t>This is the initial engineering design of the project. </a:t>
            </a:r>
          </a:p>
          <a:p>
            <a:pPr marL="514350" indent="-514350">
              <a:buClr>
                <a:schemeClr val="tx1"/>
              </a:buClr>
              <a:buAutoNum type="alphaUcPeriod"/>
            </a:pPr>
            <a:r>
              <a:rPr lang="en-US" sz="2800" dirty="0">
                <a:solidFill>
                  <a:schemeClr val="tx1"/>
                </a:solidFill>
                <a:latin typeface="Abadi" panose="020B0604020104020204" pitchFamily="34" charset="0"/>
              </a:rPr>
              <a:t>PFPR will provide the opportunity receive review comments and to revise the plans before they are finalized. </a:t>
            </a:r>
          </a:p>
          <a:p>
            <a:pPr marL="514350" indent="-514350">
              <a:buClr>
                <a:schemeClr val="tx1"/>
              </a:buClr>
              <a:buAutoNum type="alphaUcPeriod"/>
            </a:pPr>
            <a:r>
              <a:rPr lang="en-US" sz="2800" dirty="0">
                <a:solidFill>
                  <a:schemeClr val="tx1"/>
                </a:solidFill>
                <a:latin typeface="Abadi" panose="020B0604020104020204" pitchFamily="34" charset="0"/>
              </a:rPr>
              <a:t>All of the statements are true.</a:t>
            </a:r>
          </a:p>
          <a:p>
            <a:pPr marL="514350" indent="-514350">
              <a:buAutoNum type="alphaUcPeriod"/>
            </a:pPr>
            <a:endParaRPr lang="en-US" sz="2800" dirty="0">
              <a:solidFill>
                <a:schemeClr val="tx1"/>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F31EF2EA-35BB-1B28-2BEC-8E0CC2C445C0}"/>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8667909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chemeClr val="accent2"/>
                                      </p:to>
                                    </p:animClr>
                                    <p:animClr clrSpc="rgb" dir="cw">
                                      <p:cBhvr>
                                        <p:cTn id="7" dur="500" fill="hold"/>
                                        <p:tgtEl>
                                          <p:spTgt spid="3">
                                            <p:txEl>
                                              <p:pRg st="4" end="4"/>
                                            </p:txEl>
                                          </p:spTgt>
                                        </p:tgtEl>
                                        <p:attrNameLst>
                                          <p:attrName>fillcolor</p:attrName>
                                        </p:attrNameLst>
                                      </p:cBhvr>
                                      <p:to>
                                        <a:schemeClr val="accent2"/>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rgbClr val="D9B247"/>
          </a:solidFill>
          <a:sp3d>
            <a:bevelB w="82550"/>
          </a:sp3d>
        </p:spPr>
        <p:txBody>
          <a:bodyPr>
            <a:normAutofit/>
          </a:bodyPr>
          <a:lstStyle/>
          <a:p>
            <a:r>
              <a:rPr lang="en-US" dirty="0">
                <a:solidFill>
                  <a:srgbClr val="0070C0"/>
                </a:solidFill>
                <a:latin typeface="Abadi" panose="020B0604020104020204" pitchFamily="34" charset="0"/>
              </a:rPr>
              <a:t>Learning Objective</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p:txBody>
          <a:bodyPr>
            <a:normAutofit/>
          </a:bodyPr>
          <a:lstStyle/>
          <a:p>
            <a:pPr marL="0" indent="0">
              <a:buNone/>
            </a:pPr>
            <a:r>
              <a:rPr lang="en-US" sz="2800" dirty="0">
                <a:solidFill>
                  <a:srgbClr val="0070C0"/>
                </a:solidFill>
                <a:latin typeface="Abadi" panose="020B0604020104020204" pitchFamily="34" charset="0"/>
              </a:rPr>
              <a:t>Which of the follow is not critical path for the PFPR request to be on schedule?</a:t>
            </a:r>
          </a:p>
          <a:p>
            <a:pPr marL="457200" lvl="1" indent="0">
              <a:buNone/>
            </a:pPr>
            <a:r>
              <a:rPr lang="en-US" sz="2800" dirty="0">
                <a:latin typeface="Abadi" panose="020B0604020104020204" pitchFamily="34" charset="0"/>
              </a:rPr>
              <a:t>A. Environmental technical studies approved</a:t>
            </a:r>
          </a:p>
          <a:p>
            <a:pPr marL="457200" lvl="1" indent="0">
              <a:buNone/>
            </a:pPr>
            <a:r>
              <a:rPr lang="en-US" sz="2800" dirty="0">
                <a:latin typeface="Abadi" panose="020B0604020104020204" pitchFamily="34" charset="0"/>
              </a:rPr>
              <a:t>B. Utilities 1</a:t>
            </a:r>
            <a:r>
              <a:rPr lang="en-US" sz="2800" baseline="30000" dirty="0">
                <a:latin typeface="Abadi" panose="020B0604020104020204" pitchFamily="34" charset="0"/>
              </a:rPr>
              <a:t>st</a:t>
            </a:r>
            <a:r>
              <a:rPr lang="en-US" sz="2800" dirty="0">
                <a:latin typeface="Abadi" panose="020B0604020104020204" pitchFamily="34" charset="0"/>
              </a:rPr>
              <a:t> submission or verification complete</a:t>
            </a:r>
          </a:p>
          <a:p>
            <a:pPr marL="457200" lvl="1" indent="0">
              <a:buNone/>
            </a:pPr>
            <a:r>
              <a:rPr lang="en-US" sz="2800" dirty="0">
                <a:latin typeface="Abadi" panose="020B0604020104020204" pitchFamily="34" charset="0"/>
              </a:rPr>
              <a:t>C. Phase II ESA report approved.</a:t>
            </a: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6B58D0F4-9131-4A42-228C-F15FE426B35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1325073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3" end="3"/>
                                            </p:txEl>
                                          </p:spTgt>
                                        </p:tgtEl>
                                        <p:attrNameLst>
                                          <p:attrName>style.color</p:attrName>
                                        </p:attrNameLst>
                                      </p:cBhvr>
                                      <p:to>
                                        <a:schemeClr val="accent2"/>
                                      </p:to>
                                    </p:animClr>
                                    <p:animClr clrSpc="rgb" dir="cw">
                                      <p:cBhvr>
                                        <p:cTn id="7" dur="500" fill="hold"/>
                                        <p:tgtEl>
                                          <p:spTgt spid="3">
                                            <p:txEl>
                                              <p:pRg st="3" end="3"/>
                                            </p:txEl>
                                          </p:spTgt>
                                        </p:tgtEl>
                                        <p:attrNameLst>
                                          <p:attrName>fillcolor</p:attrName>
                                        </p:attrNameLst>
                                      </p:cBhvr>
                                      <p:to>
                                        <a:schemeClr val="accent2"/>
                                      </p:to>
                                    </p:animClr>
                                    <p:set>
                                      <p:cBhvr>
                                        <p:cTn id="8" dur="500" fill="hold"/>
                                        <p:tgtEl>
                                          <p:spTgt spid="3">
                                            <p:txEl>
                                              <p:pRg st="3" end="3"/>
                                            </p:txEl>
                                          </p:spTgt>
                                        </p:tgtEl>
                                        <p:attrNameLst>
                                          <p:attrName>fill.type</p:attrName>
                                        </p:attrNameLst>
                                      </p:cBhvr>
                                      <p:to>
                                        <p:strVal val="solid"/>
                                      </p:to>
                                    </p:set>
                                    <p:set>
                                      <p:cBhvr>
                                        <p:cTn id="9" dur="500" fill="hold"/>
                                        <p:tgtEl>
                                          <p:spTgt spid="3">
                                            <p:txEl>
                                              <p:pRg st="3" end="3"/>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BB9F63-1150-F915-0A1C-5107076CDF86}"/>
              </a:ext>
            </a:extLst>
          </p:cNvPr>
          <p:cNvSpPr/>
          <p:nvPr/>
        </p:nvSpPr>
        <p:spPr>
          <a:xfrm>
            <a:off x="429587" y="271837"/>
            <a:ext cx="11338560" cy="6208776"/>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D9F7BC03-DFB2-AF59-7037-1F20599D65B8}"/>
              </a:ext>
            </a:extLst>
          </p:cNvPr>
          <p:cNvSpPr txBox="1"/>
          <p:nvPr/>
        </p:nvSpPr>
        <p:spPr>
          <a:xfrm>
            <a:off x="2910918" y="2222063"/>
            <a:ext cx="6370163" cy="2308324"/>
          </a:xfrm>
          <a:prstGeom prst="rect">
            <a:avLst/>
          </a:prstGeom>
          <a:noFill/>
        </p:spPr>
        <p:txBody>
          <a:bodyPr wrap="square" rtlCol="0">
            <a:spAutoFit/>
          </a:bodyPr>
          <a:lstStyle/>
          <a:p>
            <a:r>
              <a:rPr lang="en-US" sz="4800" b="1" dirty="0"/>
              <a:t>Information to Fill Out Templates: </a:t>
            </a:r>
          </a:p>
          <a:p>
            <a:r>
              <a:rPr lang="en-US" sz="4800" b="1" dirty="0"/>
              <a:t>PSR &amp; P6 Schedule</a:t>
            </a:r>
          </a:p>
        </p:txBody>
      </p:sp>
      <p:pic>
        <p:nvPicPr>
          <p:cNvPr id="23" name="Content Placeholder 22" descr="Information with solid fill">
            <a:extLst>
              <a:ext uri="{FF2B5EF4-FFF2-40B4-BE49-F238E27FC236}">
                <a16:creationId xmlns:a16="http://schemas.microsoft.com/office/drawing/2014/main" id="{E9E822CD-0920-FCE9-3909-83E149F45DEA}"/>
              </a:ext>
            </a:extLst>
          </p:cNvPr>
          <p:cNvPicPr>
            <a:picLocks noGrp="1" noChangeAspect="1"/>
          </p:cNvPicPr>
          <p:nvPr>
            <p:ph idx="1"/>
          </p:nvPr>
        </p:nvPicPr>
        <p:blipFill>
          <a:blip r:embed="rId3">
            <a:extLst>
              <a:ext uri="{96DAC541-7B7A-43D3-8B79-37D633B846F1}">
                <asvg:svgBlip xmlns:asvg="http://schemas.microsoft.com/office/drawing/2016/SVG/main" r:embed="rId4"/>
              </a:ext>
            </a:extLst>
          </a:blip>
          <a:stretch>
            <a:fillRect/>
          </a:stretch>
        </p:blipFill>
        <p:spPr>
          <a:xfrm>
            <a:off x="771222" y="528320"/>
            <a:ext cx="914400" cy="914400"/>
          </a:xfrm>
        </p:spPr>
      </p:pic>
    </p:spTree>
    <p:extLst>
      <p:ext uri="{BB962C8B-B14F-4D97-AF65-F5344CB8AC3E}">
        <p14:creationId xmlns:p14="http://schemas.microsoft.com/office/powerpoint/2010/main" val="300399557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405643-83AB-49DB-B2A2-1D00BB13486D}"/>
              </a:ext>
            </a:extLst>
          </p:cNvPr>
          <p:cNvSpPr>
            <a:spLocks noGrp="1"/>
          </p:cNvSpPr>
          <p:nvPr>
            <p:ph type="ctrTitle"/>
          </p:nvPr>
        </p:nvSpPr>
        <p:spPr/>
        <p:txBody>
          <a:bodyPr/>
          <a:lstStyle/>
          <a:p>
            <a:endParaRPr lang="en-US" dirty="0"/>
          </a:p>
        </p:txBody>
      </p:sp>
      <p:sp>
        <p:nvSpPr>
          <p:cNvPr id="3" name="Subtitle 2">
            <a:extLst>
              <a:ext uri="{FF2B5EF4-FFF2-40B4-BE49-F238E27FC236}">
                <a16:creationId xmlns:a16="http://schemas.microsoft.com/office/drawing/2014/main" id="{C59422AC-90EA-4156-ADCC-9FA59A67DBF8}"/>
              </a:ext>
            </a:extLst>
          </p:cNvPr>
          <p:cNvSpPr>
            <a:spLocks noGrp="1"/>
          </p:cNvSpPr>
          <p:nvPr>
            <p:ph type="subTitle" idx="1"/>
          </p:nvPr>
        </p:nvSpPr>
        <p:spPr/>
        <p:txBody>
          <a:bodyPr/>
          <a:lstStyle/>
          <a:p>
            <a:endParaRPr lang="en-US"/>
          </a:p>
        </p:txBody>
      </p:sp>
      <p:pic>
        <p:nvPicPr>
          <p:cNvPr id="5" name="Picture 4">
            <a:extLst>
              <a:ext uri="{FF2B5EF4-FFF2-40B4-BE49-F238E27FC236}">
                <a16:creationId xmlns:a16="http://schemas.microsoft.com/office/drawing/2014/main" id="{97069886-6C49-4DE4-95B0-EFFD0EDF5006}"/>
              </a:ext>
            </a:extLst>
          </p:cNvPr>
          <p:cNvPicPr>
            <a:picLocks noChangeAspect="1"/>
          </p:cNvPicPr>
          <p:nvPr/>
        </p:nvPicPr>
        <p:blipFill>
          <a:blip r:embed="rId3"/>
          <a:stretch>
            <a:fillRect/>
          </a:stretch>
        </p:blipFill>
        <p:spPr>
          <a:xfrm>
            <a:off x="60512" y="208429"/>
            <a:ext cx="12096555" cy="6492368"/>
          </a:xfrm>
          <a:prstGeom prst="rect">
            <a:avLst/>
          </a:prstGeom>
          <a:solidFill>
            <a:srgbClr val="0070C0"/>
          </a:solidFill>
          <a:ln w="63500">
            <a:solidFill>
              <a:srgbClr val="002060"/>
            </a:solidFill>
          </a:ln>
        </p:spPr>
      </p:pic>
      <p:sp>
        <p:nvSpPr>
          <p:cNvPr id="6" name="TextBox 5">
            <a:extLst>
              <a:ext uri="{FF2B5EF4-FFF2-40B4-BE49-F238E27FC236}">
                <a16:creationId xmlns:a16="http://schemas.microsoft.com/office/drawing/2014/main" id="{0B1EDD4F-CA8D-82D2-4C81-E61F5262F928}"/>
              </a:ext>
            </a:extLst>
          </p:cNvPr>
          <p:cNvSpPr txBox="1"/>
          <p:nvPr/>
        </p:nvSpPr>
        <p:spPr>
          <a:xfrm>
            <a:off x="2785389" y="53788"/>
            <a:ext cx="6815669" cy="584775"/>
          </a:xfrm>
          <a:prstGeom prst="rect">
            <a:avLst/>
          </a:prstGeom>
          <a:solidFill>
            <a:srgbClr val="002060"/>
          </a:solidFill>
        </p:spPr>
        <p:txBody>
          <a:bodyPr wrap="square" rtlCol="0">
            <a:spAutoFit/>
          </a:bodyPr>
          <a:lstStyle/>
          <a:p>
            <a:r>
              <a:rPr lang="en-US" sz="3200" b="1" dirty="0">
                <a:solidFill>
                  <a:schemeClr val="bg1"/>
                </a:solidFill>
              </a:rPr>
              <a:t>What is the date of the PFPR request?</a:t>
            </a:r>
          </a:p>
        </p:txBody>
      </p:sp>
    </p:spTree>
    <p:extLst>
      <p:ext uri="{BB962C8B-B14F-4D97-AF65-F5344CB8AC3E}">
        <p14:creationId xmlns:p14="http://schemas.microsoft.com/office/powerpoint/2010/main" val="369613776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491941D9-AB9F-C499-EB8E-EE62AC33CDB4}"/>
              </a:ext>
            </a:extLst>
          </p:cNvPr>
          <p:cNvPicPr>
            <a:picLocks noChangeAspect="1"/>
          </p:cNvPicPr>
          <p:nvPr/>
        </p:nvPicPr>
        <p:blipFill>
          <a:blip r:embed="rId3"/>
          <a:stretch>
            <a:fillRect/>
          </a:stretch>
        </p:blipFill>
        <p:spPr>
          <a:xfrm>
            <a:off x="53032" y="361613"/>
            <a:ext cx="12085936" cy="6134773"/>
          </a:xfrm>
          <a:prstGeom prst="rect">
            <a:avLst/>
          </a:prstGeom>
          <a:ln w="63500">
            <a:solidFill>
              <a:srgbClr val="002060"/>
            </a:solidFill>
          </a:ln>
        </p:spPr>
      </p:pic>
      <p:sp>
        <p:nvSpPr>
          <p:cNvPr id="8" name="TextBox 7">
            <a:extLst>
              <a:ext uri="{FF2B5EF4-FFF2-40B4-BE49-F238E27FC236}">
                <a16:creationId xmlns:a16="http://schemas.microsoft.com/office/drawing/2014/main" id="{F552EE81-1AF4-E96B-FE30-5AF574164008}"/>
              </a:ext>
            </a:extLst>
          </p:cNvPr>
          <p:cNvSpPr txBox="1"/>
          <p:nvPr/>
        </p:nvSpPr>
        <p:spPr>
          <a:xfrm>
            <a:off x="2469843" y="61773"/>
            <a:ext cx="6815669" cy="584775"/>
          </a:xfrm>
          <a:prstGeom prst="rect">
            <a:avLst/>
          </a:prstGeom>
          <a:solidFill>
            <a:srgbClr val="002060"/>
          </a:solidFill>
        </p:spPr>
        <p:txBody>
          <a:bodyPr wrap="square" rtlCol="0">
            <a:spAutoFit/>
          </a:bodyPr>
          <a:lstStyle/>
          <a:p>
            <a:r>
              <a:rPr lang="en-US" sz="3200" b="1" dirty="0">
                <a:solidFill>
                  <a:schemeClr val="bg1"/>
                </a:solidFill>
              </a:rPr>
              <a:t>What is the date of the PFPR request?</a:t>
            </a:r>
          </a:p>
        </p:txBody>
      </p:sp>
      <p:sp>
        <p:nvSpPr>
          <p:cNvPr id="10" name="Rectangle 9">
            <a:extLst>
              <a:ext uri="{FF2B5EF4-FFF2-40B4-BE49-F238E27FC236}">
                <a16:creationId xmlns:a16="http://schemas.microsoft.com/office/drawing/2014/main" id="{11E679F3-4671-1C3D-1318-78733AEFE3CB}"/>
              </a:ext>
            </a:extLst>
          </p:cNvPr>
          <p:cNvSpPr/>
          <p:nvPr/>
        </p:nvSpPr>
        <p:spPr>
          <a:xfrm>
            <a:off x="53032" y="4071974"/>
            <a:ext cx="12085936" cy="175990"/>
          </a:xfrm>
          <a:prstGeom prst="rect">
            <a:avLst/>
          </a:prstGeom>
          <a:solidFill>
            <a:srgbClr val="FFFF00">
              <a:alpha val="2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CDEA0C45-C6DA-C801-E145-391D3016DF61}"/>
              </a:ext>
            </a:extLst>
          </p:cNvPr>
          <p:cNvSpPr txBox="1"/>
          <p:nvPr/>
        </p:nvSpPr>
        <p:spPr>
          <a:xfrm>
            <a:off x="3579522" y="1722306"/>
            <a:ext cx="2298156" cy="2246769"/>
          </a:xfrm>
          <a:prstGeom prst="rect">
            <a:avLst/>
          </a:prstGeom>
          <a:solidFill>
            <a:srgbClr val="FFFF00"/>
          </a:solidFill>
        </p:spPr>
        <p:txBody>
          <a:bodyPr wrap="square" rtlCol="0">
            <a:spAutoFit/>
          </a:bodyPr>
          <a:lstStyle/>
          <a:p>
            <a:r>
              <a:rPr lang="en-US" sz="2800" b="1" dirty="0"/>
              <a:t>This is the PFPR meeting date NOT the request date</a:t>
            </a:r>
          </a:p>
        </p:txBody>
      </p:sp>
      <p:sp>
        <p:nvSpPr>
          <p:cNvPr id="2" name="TextBox 1">
            <a:extLst>
              <a:ext uri="{FF2B5EF4-FFF2-40B4-BE49-F238E27FC236}">
                <a16:creationId xmlns:a16="http://schemas.microsoft.com/office/drawing/2014/main" id="{D277478A-3201-EB65-8458-96E46E92D25A}"/>
              </a:ext>
            </a:extLst>
          </p:cNvPr>
          <p:cNvSpPr txBox="1"/>
          <p:nvPr/>
        </p:nvSpPr>
        <p:spPr>
          <a:xfrm>
            <a:off x="8905171" y="4542052"/>
            <a:ext cx="2298156" cy="1815882"/>
          </a:xfrm>
          <a:prstGeom prst="rect">
            <a:avLst/>
          </a:prstGeom>
          <a:solidFill>
            <a:schemeClr val="accent3">
              <a:lumMod val="75000"/>
            </a:schemeClr>
          </a:solidFill>
        </p:spPr>
        <p:txBody>
          <a:bodyPr wrap="square" rtlCol="0">
            <a:spAutoFit/>
          </a:bodyPr>
          <a:lstStyle/>
          <a:p>
            <a:r>
              <a:rPr lang="en-US" sz="2800" b="1" dirty="0">
                <a:solidFill>
                  <a:schemeClr val="bg1"/>
                </a:solidFill>
              </a:rPr>
              <a:t>Must look at the full P6 schedule to find the date</a:t>
            </a:r>
          </a:p>
        </p:txBody>
      </p:sp>
      <p:sp>
        <p:nvSpPr>
          <p:cNvPr id="3" name="TextBox 2">
            <a:extLst>
              <a:ext uri="{FF2B5EF4-FFF2-40B4-BE49-F238E27FC236}">
                <a16:creationId xmlns:a16="http://schemas.microsoft.com/office/drawing/2014/main" id="{01C5353A-A586-C89D-0A2B-E28C06E97663}"/>
              </a:ext>
            </a:extLst>
          </p:cNvPr>
          <p:cNvSpPr txBox="1"/>
          <p:nvPr/>
        </p:nvSpPr>
        <p:spPr>
          <a:xfrm>
            <a:off x="864296" y="5080661"/>
            <a:ext cx="7897211" cy="584775"/>
          </a:xfrm>
          <a:prstGeom prst="rect">
            <a:avLst/>
          </a:prstGeom>
          <a:solidFill>
            <a:schemeClr val="accent3">
              <a:lumMod val="75000"/>
            </a:schemeClr>
          </a:solidFill>
        </p:spPr>
        <p:txBody>
          <a:bodyPr wrap="square" rtlCol="0">
            <a:spAutoFit/>
          </a:bodyPr>
          <a:lstStyle/>
          <a:p>
            <a:r>
              <a:rPr lang="en-US" sz="3200" b="1" dirty="0">
                <a:solidFill>
                  <a:schemeClr val="bg1"/>
                </a:solidFill>
              </a:rPr>
              <a:t>Where do you find the PFPR Request date?</a:t>
            </a:r>
          </a:p>
        </p:txBody>
      </p:sp>
    </p:spTree>
    <p:extLst>
      <p:ext uri="{BB962C8B-B14F-4D97-AF65-F5344CB8AC3E}">
        <p14:creationId xmlns:p14="http://schemas.microsoft.com/office/powerpoint/2010/main" val="9767839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 grpId="0" animBg="1"/>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E0D56DA-7C63-B80B-7B2C-D0B1A55E5EB8}"/>
              </a:ext>
            </a:extLst>
          </p:cNvPr>
          <p:cNvPicPr>
            <a:picLocks noChangeAspect="1"/>
          </p:cNvPicPr>
          <p:nvPr/>
        </p:nvPicPr>
        <p:blipFill>
          <a:blip r:embed="rId3"/>
          <a:stretch>
            <a:fillRect/>
          </a:stretch>
        </p:blipFill>
        <p:spPr>
          <a:xfrm>
            <a:off x="312782" y="48042"/>
            <a:ext cx="11566436" cy="6761916"/>
          </a:xfrm>
          <a:prstGeom prst="rect">
            <a:avLst/>
          </a:prstGeom>
          <a:ln w="63500">
            <a:solidFill>
              <a:srgbClr val="002060"/>
            </a:solidFill>
          </a:ln>
        </p:spPr>
      </p:pic>
      <p:sp>
        <p:nvSpPr>
          <p:cNvPr id="11" name="TextBox 10">
            <a:extLst>
              <a:ext uri="{FF2B5EF4-FFF2-40B4-BE49-F238E27FC236}">
                <a16:creationId xmlns:a16="http://schemas.microsoft.com/office/drawing/2014/main" id="{BA458A62-39F1-A820-EEED-3D4010345E68}"/>
              </a:ext>
            </a:extLst>
          </p:cNvPr>
          <p:cNvSpPr txBox="1"/>
          <p:nvPr/>
        </p:nvSpPr>
        <p:spPr>
          <a:xfrm>
            <a:off x="2688165" y="656901"/>
            <a:ext cx="6815669" cy="584775"/>
          </a:xfrm>
          <a:prstGeom prst="rect">
            <a:avLst/>
          </a:prstGeom>
          <a:solidFill>
            <a:srgbClr val="002060"/>
          </a:solidFill>
        </p:spPr>
        <p:txBody>
          <a:bodyPr wrap="square" rtlCol="0">
            <a:spAutoFit/>
          </a:bodyPr>
          <a:lstStyle/>
          <a:p>
            <a:r>
              <a:rPr lang="en-US" sz="3200" b="1" dirty="0">
                <a:solidFill>
                  <a:schemeClr val="bg1"/>
                </a:solidFill>
              </a:rPr>
              <a:t>What is the date of the PFPR request?</a:t>
            </a:r>
          </a:p>
        </p:txBody>
      </p:sp>
      <p:sp>
        <p:nvSpPr>
          <p:cNvPr id="12" name="Rectangle 11">
            <a:extLst>
              <a:ext uri="{FF2B5EF4-FFF2-40B4-BE49-F238E27FC236}">
                <a16:creationId xmlns:a16="http://schemas.microsoft.com/office/drawing/2014/main" id="{1B04CD43-2145-4238-10CE-6BCCA27A0A15}"/>
              </a:ext>
            </a:extLst>
          </p:cNvPr>
          <p:cNvSpPr/>
          <p:nvPr/>
        </p:nvSpPr>
        <p:spPr>
          <a:xfrm>
            <a:off x="240082" y="4659682"/>
            <a:ext cx="6987436" cy="237995"/>
          </a:xfrm>
          <a:prstGeom prst="rect">
            <a:avLst/>
          </a:prstGeom>
          <a:solidFill>
            <a:srgbClr val="FFFF00">
              <a:alpha val="2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A718B95C-B27F-E25C-9207-CE008E6327A7}"/>
              </a:ext>
            </a:extLst>
          </p:cNvPr>
          <p:cNvSpPr txBox="1"/>
          <p:nvPr/>
        </p:nvSpPr>
        <p:spPr>
          <a:xfrm>
            <a:off x="9673931" y="4205179"/>
            <a:ext cx="1991392" cy="1384995"/>
          </a:xfrm>
          <a:prstGeom prst="rect">
            <a:avLst/>
          </a:prstGeom>
          <a:solidFill>
            <a:srgbClr val="FFFF00"/>
          </a:solidFill>
        </p:spPr>
        <p:txBody>
          <a:bodyPr wrap="square" rtlCol="0">
            <a:spAutoFit/>
          </a:bodyPr>
          <a:lstStyle/>
          <a:p>
            <a:r>
              <a:rPr lang="en-US" sz="2800" b="1" dirty="0"/>
              <a:t>04/10/24 = BL date (milestone)</a:t>
            </a:r>
          </a:p>
        </p:txBody>
      </p:sp>
    </p:spTree>
    <p:extLst>
      <p:ext uri="{BB962C8B-B14F-4D97-AF65-F5344CB8AC3E}">
        <p14:creationId xmlns:p14="http://schemas.microsoft.com/office/powerpoint/2010/main" val="169733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1250"/>
                                  </p:stCondLst>
                                  <p:childTnLst>
                                    <p:set>
                                      <p:cBhvr>
                                        <p:cTn id="9"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a:solidFill>
            <a:schemeClr val="accent1">
              <a:lumMod val="60000"/>
              <a:lumOff val="40000"/>
            </a:schemeClr>
          </a:solidFill>
          <a:sp3d>
            <a:bevelB w="82550"/>
          </a:sp3d>
        </p:spPr>
        <p:txBody>
          <a:bodyPr/>
          <a:lstStyle/>
          <a:p>
            <a:r>
              <a:rPr lang="en-US" dirty="0">
                <a:solidFill>
                  <a:srgbClr val="0070C0"/>
                </a:solidFill>
                <a:latin typeface="Abadi" panose="020B0604020104020204" pitchFamily="34" charset="0"/>
              </a:rPr>
              <a:t>Concept Phase Recap Review </a:t>
            </a:r>
          </a:p>
        </p:txBody>
      </p:sp>
      <p:sp>
        <p:nvSpPr>
          <p:cNvPr id="3" name="Content Placeholder 2">
            <a:extLst>
              <a:ext uri="{FF2B5EF4-FFF2-40B4-BE49-F238E27FC236}">
                <a16:creationId xmlns:a16="http://schemas.microsoft.com/office/drawing/2014/main" id="{84E85E9E-67E3-44B8-99C1-53F397BC8CB2}"/>
              </a:ext>
            </a:extLst>
          </p:cNvPr>
          <p:cNvSpPr>
            <a:spLocks noGrp="1"/>
          </p:cNvSpPr>
          <p:nvPr>
            <p:ph idx="1"/>
          </p:nvPr>
        </p:nvSpPr>
        <p:spPr>
          <a:xfrm>
            <a:off x="1295401" y="2556931"/>
            <a:ext cx="9601196" cy="3923681"/>
          </a:xfrm>
        </p:spPr>
        <p:txBody>
          <a:bodyPr>
            <a:normAutofit/>
          </a:bodyPr>
          <a:lstStyle/>
          <a:p>
            <a:pPr marL="0" indent="0">
              <a:buNone/>
            </a:pPr>
            <a:r>
              <a:rPr lang="en-US" sz="3600" dirty="0">
                <a:solidFill>
                  <a:srgbClr val="0070C0"/>
                </a:solidFill>
                <a:latin typeface="Abadi" panose="020B0604020104020204" pitchFamily="34" charset="0"/>
              </a:rPr>
              <a:t>What is not true about the survey database?</a:t>
            </a:r>
          </a:p>
          <a:p>
            <a:pPr marL="742950" indent="-742950">
              <a:buClr>
                <a:schemeClr val="tx1"/>
              </a:buClr>
              <a:buAutoNum type="alphaUcPeriod"/>
            </a:pPr>
            <a:r>
              <a:rPr lang="en-US" sz="3000" dirty="0">
                <a:solidFill>
                  <a:schemeClr val="tx1"/>
                </a:solidFill>
                <a:latin typeface="Abadi" panose="020B0604020104020204" pitchFamily="34" charset="0"/>
              </a:rPr>
              <a:t>It is needed before preliminary design can start.</a:t>
            </a:r>
          </a:p>
          <a:p>
            <a:pPr marL="742950" indent="-742950">
              <a:buClr>
                <a:schemeClr val="tx1"/>
              </a:buClr>
              <a:buAutoNum type="alphaUcPeriod"/>
            </a:pPr>
            <a:r>
              <a:rPr lang="en-US" sz="3000" dirty="0">
                <a:solidFill>
                  <a:schemeClr val="tx1"/>
                </a:solidFill>
                <a:latin typeface="Abadi" panose="020B0604020104020204" pitchFamily="34" charset="0"/>
              </a:rPr>
              <a:t>It influences how the project must be designed.</a:t>
            </a:r>
          </a:p>
          <a:p>
            <a:pPr marL="742950" indent="-742950">
              <a:buClr>
                <a:schemeClr val="tx1"/>
              </a:buClr>
              <a:buAutoNum type="alphaUcPeriod"/>
            </a:pPr>
            <a:r>
              <a:rPr lang="en-US" sz="3000" dirty="0">
                <a:solidFill>
                  <a:schemeClr val="tx1"/>
                </a:solidFill>
                <a:latin typeface="Abadi" panose="020B0604020104020204" pitchFamily="34" charset="0"/>
              </a:rPr>
              <a:t>It is collected at the project site and then compiled into a database.</a:t>
            </a:r>
          </a:p>
          <a:p>
            <a:pPr marL="742950" indent="-742950">
              <a:buClr>
                <a:schemeClr val="tx1"/>
              </a:buClr>
              <a:buAutoNum type="alphaUcPeriod"/>
            </a:pPr>
            <a:r>
              <a:rPr lang="en-US" sz="3000" dirty="0">
                <a:solidFill>
                  <a:schemeClr val="tx1"/>
                </a:solidFill>
                <a:latin typeface="Abadi" panose="020B0604020104020204" pitchFamily="34" charset="0"/>
              </a:rPr>
              <a:t>It is needed before the concept report can start.</a:t>
            </a:r>
          </a:p>
          <a:p>
            <a:pPr marL="0" indent="0">
              <a:buNone/>
            </a:pPr>
            <a:endParaRPr lang="en-US" sz="2800" dirty="0">
              <a:solidFill>
                <a:srgbClr val="0070C0"/>
              </a:solidFill>
              <a:latin typeface="Abadi" panose="020B0604020104020204" pitchFamily="34" charset="0"/>
            </a:endParaRPr>
          </a:p>
          <a:p>
            <a:pPr marL="0" indent="0">
              <a:buNone/>
            </a:pPr>
            <a:endParaRPr lang="en-US" sz="2800" dirty="0">
              <a:latin typeface="Abadi" panose="020B0604020104020204" pitchFamily="34" charset="0"/>
            </a:endParaRPr>
          </a:p>
          <a:p>
            <a:endParaRPr lang="en-US" sz="2800" dirty="0">
              <a:solidFill>
                <a:srgbClr val="0070C0"/>
              </a:solidFill>
              <a:latin typeface="Abadi" panose="020B0604020104020204" pitchFamily="34" charset="0"/>
            </a:endParaRPr>
          </a:p>
          <a:p>
            <a:pPr marL="0" indent="0">
              <a:buNone/>
            </a:pPr>
            <a:endParaRPr lang="en-US" dirty="0"/>
          </a:p>
          <a:p>
            <a:pPr marL="457200" lvl="1" indent="0">
              <a:buNone/>
            </a:pPr>
            <a:endParaRPr lang="en-US" dirty="0"/>
          </a:p>
        </p:txBody>
      </p:sp>
      <p:pic>
        <p:nvPicPr>
          <p:cNvPr id="4" name="Graphic 3" descr="Classroom with solid fill">
            <a:extLst>
              <a:ext uri="{FF2B5EF4-FFF2-40B4-BE49-F238E27FC236}">
                <a16:creationId xmlns:a16="http://schemas.microsoft.com/office/drawing/2014/main" id="{C52BD6F8-909C-3DA5-6224-AAC94CAF5DC3}"/>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31245" y="1176865"/>
            <a:ext cx="914400" cy="914400"/>
          </a:xfrm>
          <a:prstGeom prst="rect">
            <a:avLst/>
          </a:prstGeom>
        </p:spPr>
      </p:pic>
    </p:spTree>
    <p:extLst>
      <p:ext uri="{BB962C8B-B14F-4D97-AF65-F5344CB8AC3E}">
        <p14:creationId xmlns:p14="http://schemas.microsoft.com/office/powerpoint/2010/main" val="3331822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3">
                                            <p:txEl>
                                              <p:pRg st="4" end="4"/>
                                            </p:txEl>
                                          </p:spTgt>
                                        </p:tgtEl>
                                        <p:attrNameLst>
                                          <p:attrName>style.color</p:attrName>
                                        </p:attrNameLst>
                                      </p:cBhvr>
                                      <p:to>
                                        <a:schemeClr val="accent2"/>
                                      </p:to>
                                    </p:animClr>
                                    <p:animClr clrSpc="rgb" dir="cw">
                                      <p:cBhvr>
                                        <p:cTn id="7" dur="500" fill="hold"/>
                                        <p:tgtEl>
                                          <p:spTgt spid="3">
                                            <p:txEl>
                                              <p:pRg st="4" end="4"/>
                                            </p:txEl>
                                          </p:spTgt>
                                        </p:tgtEl>
                                        <p:attrNameLst>
                                          <p:attrName>fillcolor</p:attrName>
                                        </p:attrNameLst>
                                      </p:cBhvr>
                                      <p:to>
                                        <a:schemeClr val="accent2"/>
                                      </p:to>
                                    </p:animClr>
                                    <p:set>
                                      <p:cBhvr>
                                        <p:cTn id="8" dur="500" fill="hold"/>
                                        <p:tgtEl>
                                          <p:spTgt spid="3">
                                            <p:txEl>
                                              <p:pRg st="4" end="4"/>
                                            </p:txEl>
                                          </p:spTgt>
                                        </p:tgtEl>
                                        <p:attrNameLst>
                                          <p:attrName>fill.type</p:attrName>
                                        </p:attrNameLst>
                                      </p:cBhvr>
                                      <p:to>
                                        <p:strVal val="solid"/>
                                      </p:to>
                                    </p:set>
                                    <p:set>
                                      <p:cBhvr>
                                        <p:cTn id="9" dur="500" fill="hold"/>
                                        <p:tgtEl>
                                          <p:spTgt spid="3">
                                            <p:txEl>
                                              <p:pRg st="4" end="4"/>
                                            </p:txEl>
                                          </p:spTgt>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E0D56DA-7C63-B80B-7B2C-D0B1A55E5EB8}"/>
              </a:ext>
            </a:extLst>
          </p:cNvPr>
          <p:cNvPicPr>
            <a:picLocks noChangeAspect="1"/>
          </p:cNvPicPr>
          <p:nvPr/>
        </p:nvPicPr>
        <p:blipFill>
          <a:blip r:embed="rId3"/>
          <a:stretch>
            <a:fillRect/>
          </a:stretch>
        </p:blipFill>
        <p:spPr>
          <a:xfrm>
            <a:off x="325965" y="55749"/>
            <a:ext cx="11540069" cy="6746502"/>
          </a:xfrm>
          <a:prstGeom prst="rect">
            <a:avLst/>
          </a:prstGeom>
          <a:ln w="63500">
            <a:solidFill>
              <a:srgbClr val="002060"/>
            </a:solidFill>
          </a:ln>
        </p:spPr>
      </p:pic>
      <p:sp>
        <p:nvSpPr>
          <p:cNvPr id="11" name="TextBox 10">
            <a:extLst>
              <a:ext uri="{FF2B5EF4-FFF2-40B4-BE49-F238E27FC236}">
                <a16:creationId xmlns:a16="http://schemas.microsoft.com/office/drawing/2014/main" id="{BA458A62-39F1-A820-EEED-3D4010345E68}"/>
              </a:ext>
            </a:extLst>
          </p:cNvPr>
          <p:cNvSpPr txBox="1"/>
          <p:nvPr/>
        </p:nvSpPr>
        <p:spPr>
          <a:xfrm>
            <a:off x="411849" y="276238"/>
            <a:ext cx="6815669" cy="1569660"/>
          </a:xfrm>
          <a:prstGeom prst="rect">
            <a:avLst/>
          </a:prstGeom>
          <a:solidFill>
            <a:srgbClr val="002060"/>
          </a:solidFill>
        </p:spPr>
        <p:txBody>
          <a:bodyPr wrap="square" rtlCol="0">
            <a:spAutoFit/>
          </a:bodyPr>
          <a:lstStyle/>
          <a:p>
            <a:r>
              <a:rPr lang="en-US" sz="3200" b="1" dirty="0">
                <a:solidFill>
                  <a:schemeClr val="bg1"/>
                </a:solidFill>
              </a:rPr>
              <a:t>When should the PM have the PFPR Request letter  prepared for review/signature?</a:t>
            </a:r>
          </a:p>
        </p:txBody>
      </p:sp>
      <p:sp>
        <p:nvSpPr>
          <p:cNvPr id="12" name="Rectangle 11">
            <a:extLst>
              <a:ext uri="{FF2B5EF4-FFF2-40B4-BE49-F238E27FC236}">
                <a16:creationId xmlns:a16="http://schemas.microsoft.com/office/drawing/2014/main" id="{1B04CD43-2145-4238-10CE-6BCCA27A0A15}"/>
              </a:ext>
            </a:extLst>
          </p:cNvPr>
          <p:cNvSpPr/>
          <p:nvPr/>
        </p:nvSpPr>
        <p:spPr>
          <a:xfrm>
            <a:off x="325965" y="4665118"/>
            <a:ext cx="6987436" cy="237995"/>
          </a:xfrm>
          <a:prstGeom prst="rect">
            <a:avLst/>
          </a:prstGeom>
          <a:solidFill>
            <a:srgbClr val="FFFF00">
              <a:alpha val="28000"/>
            </a:srgb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9A4D1B2E-6C00-BCDA-042E-CD0DF0A2EFEC}"/>
              </a:ext>
            </a:extLst>
          </p:cNvPr>
          <p:cNvSpPr txBox="1"/>
          <p:nvPr/>
        </p:nvSpPr>
        <p:spPr>
          <a:xfrm>
            <a:off x="5854612" y="2068046"/>
            <a:ext cx="6097306" cy="584775"/>
          </a:xfrm>
          <a:prstGeom prst="rect">
            <a:avLst/>
          </a:prstGeom>
          <a:solidFill>
            <a:srgbClr val="FF0000"/>
          </a:solidFill>
        </p:spPr>
        <p:txBody>
          <a:bodyPr wrap="square" rtlCol="0">
            <a:spAutoFit/>
          </a:bodyPr>
          <a:lstStyle/>
          <a:p>
            <a:r>
              <a:rPr lang="en-US" sz="3200" b="1" dirty="0">
                <a:solidFill>
                  <a:schemeClr val="bg1"/>
                </a:solidFill>
              </a:rPr>
              <a:t>BEGIN with the END in MIND</a:t>
            </a:r>
          </a:p>
        </p:txBody>
      </p:sp>
      <p:sp>
        <p:nvSpPr>
          <p:cNvPr id="3" name="TextBox 2">
            <a:extLst>
              <a:ext uri="{FF2B5EF4-FFF2-40B4-BE49-F238E27FC236}">
                <a16:creationId xmlns:a16="http://schemas.microsoft.com/office/drawing/2014/main" id="{197315A5-4078-571E-7058-D47490729EF8}"/>
              </a:ext>
            </a:extLst>
          </p:cNvPr>
          <p:cNvSpPr txBox="1"/>
          <p:nvPr/>
        </p:nvSpPr>
        <p:spPr>
          <a:xfrm>
            <a:off x="6259126" y="2762919"/>
            <a:ext cx="5288278" cy="584775"/>
          </a:xfrm>
          <a:prstGeom prst="rect">
            <a:avLst/>
          </a:prstGeom>
          <a:solidFill>
            <a:srgbClr val="FFC000"/>
          </a:solidFill>
        </p:spPr>
        <p:txBody>
          <a:bodyPr wrap="square" rtlCol="0">
            <a:spAutoFit/>
          </a:bodyPr>
          <a:lstStyle/>
          <a:p>
            <a:r>
              <a:rPr lang="en-US" sz="3200" b="1" dirty="0">
                <a:solidFill>
                  <a:schemeClr val="bg1"/>
                </a:solidFill>
              </a:rPr>
              <a:t>PFPR Request = 04/10/24</a:t>
            </a:r>
          </a:p>
        </p:txBody>
      </p:sp>
      <p:sp>
        <p:nvSpPr>
          <p:cNvPr id="4" name="TextBox 3">
            <a:extLst>
              <a:ext uri="{FF2B5EF4-FFF2-40B4-BE49-F238E27FC236}">
                <a16:creationId xmlns:a16="http://schemas.microsoft.com/office/drawing/2014/main" id="{9946E082-5520-4495-6041-0DA1B177CDD6}"/>
              </a:ext>
            </a:extLst>
          </p:cNvPr>
          <p:cNvSpPr txBox="1"/>
          <p:nvPr/>
        </p:nvSpPr>
        <p:spPr>
          <a:xfrm>
            <a:off x="6259126" y="3574844"/>
            <a:ext cx="5288278" cy="584775"/>
          </a:xfrm>
          <a:prstGeom prst="rect">
            <a:avLst/>
          </a:prstGeom>
          <a:solidFill>
            <a:schemeClr val="accent3">
              <a:lumMod val="75000"/>
            </a:schemeClr>
          </a:solidFill>
        </p:spPr>
        <p:txBody>
          <a:bodyPr wrap="square" rtlCol="0">
            <a:spAutoFit/>
          </a:bodyPr>
          <a:lstStyle/>
          <a:p>
            <a:r>
              <a:rPr lang="en-US" sz="3200" b="1" dirty="0">
                <a:solidFill>
                  <a:schemeClr val="bg1"/>
                </a:solidFill>
              </a:rPr>
              <a:t>2 weeks before = 03/27/24</a:t>
            </a:r>
          </a:p>
        </p:txBody>
      </p:sp>
      <p:sp>
        <p:nvSpPr>
          <p:cNvPr id="5" name="TextBox 4">
            <a:extLst>
              <a:ext uri="{FF2B5EF4-FFF2-40B4-BE49-F238E27FC236}">
                <a16:creationId xmlns:a16="http://schemas.microsoft.com/office/drawing/2014/main" id="{774C461E-035F-AFEA-5982-05421C64FB1D}"/>
              </a:ext>
            </a:extLst>
          </p:cNvPr>
          <p:cNvSpPr txBox="1"/>
          <p:nvPr/>
        </p:nvSpPr>
        <p:spPr>
          <a:xfrm>
            <a:off x="4546948" y="4386769"/>
            <a:ext cx="6987436" cy="1569660"/>
          </a:xfrm>
          <a:prstGeom prst="rect">
            <a:avLst/>
          </a:prstGeom>
          <a:solidFill>
            <a:srgbClr val="00B050"/>
          </a:solidFill>
        </p:spPr>
        <p:txBody>
          <a:bodyPr wrap="square" rtlCol="0">
            <a:spAutoFit/>
          </a:bodyPr>
          <a:lstStyle/>
          <a:p>
            <a:r>
              <a:rPr lang="en-US" sz="3200" b="1" dirty="0">
                <a:solidFill>
                  <a:schemeClr val="bg1"/>
                </a:solidFill>
              </a:rPr>
              <a:t>Factor time for QAQC process &amp; signature (min. approx. 2 weeks before PFPR due date)</a:t>
            </a:r>
          </a:p>
        </p:txBody>
      </p:sp>
    </p:spTree>
    <p:extLst>
      <p:ext uri="{BB962C8B-B14F-4D97-AF65-F5344CB8AC3E}">
        <p14:creationId xmlns:p14="http://schemas.microsoft.com/office/powerpoint/2010/main" val="34780734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par>
                          <p:cTn id="11" fill="hold">
                            <p:stCondLst>
                              <p:cond delay="0"/>
                            </p:stCondLst>
                            <p:childTnLst>
                              <p:par>
                                <p:cTn id="12" presetID="42" presetClass="entr" presetSubtype="0" fill="hold" grpId="0" nodeType="afterEffect">
                                  <p:stCondLst>
                                    <p:cond delay="125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2250"/>
                            </p:stCondLst>
                            <p:childTnLst>
                              <p:par>
                                <p:cTn id="18" presetID="10" presetClass="entr" presetSubtype="0" fill="hold" grpId="0" nodeType="afterEffect">
                                  <p:stCondLst>
                                    <p:cond delay="10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10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2" grpId="0" animBg="1"/>
      <p:bldP spid="3" grpId="0" animBg="1"/>
      <p:bldP spid="4" grpId="0" animBg="1"/>
      <p:bldP spid="5"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85D2458-5DD2-40A0-C4C6-57D597999AA8}"/>
              </a:ext>
            </a:extLst>
          </p:cNvPr>
          <p:cNvSpPr/>
          <p:nvPr/>
        </p:nvSpPr>
        <p:spPr>
          <a:xfrm>
            <a:off x="272524" y="363071"/>
            <a:ext cx="11659161" cy="610381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F0448C9C-6EC3-4826-8571-9C0D3090101E}"/>
              </a:ext>
            </a:extLst>
          </p:cNvPr>
          <p:cNvPicPr>
            <a:picLocks noGrp="1" noChangeAspect="1"/>
          </p:cNvPicPr>
          <p:nvPr>
            <p:ph idx="1"/>
          </p:nvPr>
        </p:nvPicPr>
        <p:blipFill>
          <a:blip r:embed="rId3"/>
          <a:stretch>
            <a:fillRect/>
          </a:stretch>
        </p:blipFill>
        <p:spPr>
          <a:xfrm>
            <a:off x="2165606" y="47065"/>
            <a:ext cx="7395469" cy="6772397"/>
          </a:xfrm>
          <a:ln w="63500">
            <a:solidFill>
              <a:srgbClr val="002060"/>
            </a:solidFill>
          </a:ln>
        </p:spPr>
      </p:pic>
      <p:sp>
        <p:nvSpPr>
          <p:cNvPr id="6" name="Arrow: Right 5">
            <a:extLst>
              <a:ext uri="{FF2B5EF4-FFF2-40B4-BE49-F238E27FC236}">
                <a16:creationId xmlns:a16="http://schemas.microsoft.com/office/drawing/2014/main" id="{0417B5C0-C3A9-4623-93CC-95329A75C117}"/>
              </a:ext>
            </a:extLst>
          </p:cNvPr>
          <p:cNvSpPr/>
          <p:nvPr/>
        </p:nvSpPr>
        <p:spPr>
          <a:xfrm>
            <a:off x="1984361" y="1710509"/>
            <a:ext cx="1435507" cy="149335"/>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BCC68329-B061-4B93-8262-8935CBB06514}"/>
              </a:ext>
            </a:extLst>
          </p:cNvPr>
          <p:cNvSpPr txBox="1"/>
          <p:nvPr/>
        </p:nvSpPr>
        <p:spPr>
          <a:xfrm>
            <a:off x="649822" y="1490518"/>
            <a:ext cx="1334539" cy="369332"/>
          </a:xfrm>
          <a:prstGeom prst="rect">
            <a:avLst/>
          </a:prstGeom>
          <a:solidFill>
            <a:schemeClr val="bg1"/>
          </a:solidFill>
          <a:ln>
            <a:noFill/>
          </a:ln>
        </p:spPr>
        <p:txBody>
          <a:bodyPr wrap="square" rtlCol="0">
            <a:spAutoFit/>
          </a:bodyPr>
          <a:lstStyle/>
          <a:p>
            <a:r>
              <a:rPr lang="en-US" dirty="0">
                <a:solidFill>
                  <a:srgbClr val="0070C0"/>
                </a:solidFill>
              </a:rPr>
              <a:t>Title on PSR</a:t>
            </a:r>
          </a:p>
        </p:txBody>
      </p:sp>
      <p:sp>
        <p:nvSpPr>
          <p:cNvPr id="8" name="Arrow: Right 7">
            <a:extLst>
              <a:ext uri="{FF2B5EF4-FFF2-40B4-BE49-F238E27FC236}">
                <a16:creationId xmlns:a16="http://schemas.microsoft.com/office/drawing/2014/main" id="{1638B059-3995-4E39-9973-E1E9856B0C10}"/>
              </a:ext>
            </a:extLst>
          </p:cNvPr>
          <p:cNvSpPr/>
          <p:nvPr/>
        </p:nvSpPr>
        <p:spPr>
          <a:xfrm>
            <a:off x="1522926" y="2081627"/>
            <a:ext cx="1219200" cy="152400"/>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extBox 8">
            <a:extLst>
              <a:ext uri="{FF2B5EF4-FFF2-40B4-BE49-F238E27FC236}">
                <a16:creationId xmlns:a16="http://schemas.microsoft.com/office/drawing/2014/main" id="{79AB322A-004B-4A1F-AE74-5DDE2B2AFAA1}"/>
              </a:ext>
            </a:extLst>
          </p:cNvPr>
          <p:cNvSpPr txBox="1"/>
          <p:nvPr/>
        </p:nvSpPr>
        <p:spPr>
          <a:xfrm>
            <a:off x="295274" y="1972490"/>
            <a:ext cx="1371600" cy="1754326"/>
          </a:xfrm>
          <a:prstGeom prst="rect">
            <a:avLst/>
          </a:prstGeom>
          <a:solidFill>
            <a:schemeClr val="bg1"/>
          </a:solidFill>
          <a:ln>
            <a:noFill/>
          </a:ln>
        </p:spPr>
        <p:txBody>
          <a:bodyPr wrap="square" rtlCol="0">
            <a:spAutoFit/>
          </a:bodyPr>
          <a:lstStyle/>
          <a:p>
            <a:r>
              <a:rPr lang="en-US" dirty="0">
                <a:solidFill>
                  <a:srgbClr val="0070C0"/>
                </a:solidFill>
              </a:rPr>
              <a:t>Use the date </a:t>
            </a:r>
            <a:r>
              <a:rPr lang="en-US">
                <a:solidFill>
                  <a:srgbClr val="0070C0"/>
                </a:solidFill>
              </a:rPr>
              <a:t>that the </a:t>
            </a:r>
            <a:r>
              <a:rPr lang="en-US" dirty="0">
                <a:solidFill>
                  <a:srgbClr val="0070C0"/>
                </a:solidFill>
              </a:rPr>
              <a:t>letter will be submitted to OPD doc tracker</a:t>
            </a:r>
          </a:p>
        </p:txBody>
      </p:sp>
      <p:sp>
        <p:nvSpPr>
          <p:cNvPr id="10" name="TextBox 9">
            <a:extLst>
              <a:ext uri="{FF2B5EF4-FFF2-40B4-BE49-F238E27FC236}">
                <a16:creationId xmlns:a16="http://schemas.microsoft.com/office/drawing/2014/main" id="{1B17B29F-9B14-4A0C-B8FB-B3D4CAC0CA59}"/>
              </a:ext>
            </a:extLst>
          </p:cNvPr>
          <p:cNvSpPr txBox="1"/>
          <p:nvPr/>
        </p:nvSpPr>
        <p:spPr>
          <a:xfrm>
            <a:off x="6040349" y="259091"/>
            <a:ext cx="2245874" cy="1477328"/>
          </a:xfrm>
          <a:prstGeom prst="rect">
            <a:avLst/>
          </a:prstGeom>
          <a:solidFill>
            <a:srgbClr val="FFC000"/>
          </a:solidFill>
        </p:spPr>
        <p:txBody>
          <a:bodyPr wrap="square" rtlCol="0">
            <a:spAutoFit/>
          </a:bodyPr>
          <a:lstStyle/>
          <a:p>
            <a:r>
              <a:rPr lang="en-US" dirty="0"/>
              <a:t>Yellow highlights are </a:t>
            </a:r>
          </a:p>
          <a:p>
            <a:r>
              <a:rPr lang="en-US" dirty="0"/>
              <a:t>directions for the preparer and should be removed along with the text.</a:t>
            </a:r>
          </a:p>
        </p:txBody>
      </p:sp>
      <p:sp>
        <p:nvSpPr>
          <p:cNvPr id="11" name="TextBox 10">
            <a:extLst>
              <a:ext uri="{FF2B5EF4-FFF2-40B4-BE49-F238E27FC236}">
                <a16:creationId xmlns:a16="http://schemas.microsoft.com/office/drawing/2014/main" id="{BE8BFBBE-2E52-4678-9883-9F629A04F3BC}"/>
              </a:ext>
            </a:extLst>
          </p:cNvPr>
          <p:cNvSpPr txBox="1"/>
          <p:nvPr/>
        </p:nvSpPr>
        <p:spPr>
          <a:xfrm>
            <a:off x="9868008" y="1121180"/>
            <a:ext cx="1905000" cy="1477328"/>
          </a:xfrm>
          <a:prstGeom prst="rect">
            <a:avLst/>
          </a:prstGeom>
          <a:solidFill>
            <a:schemeClr val="accent6">
              <a:lumMod val="40000"/>
              <a:lumOff val="60000"/>
            </a:schemeClr>
          </a:solidFill>
        </p:spPr>
        <p:txBody>
          <a:bodyPr wrap="square" rtlCol="0">
            <a:spAutoFit/>
          </a:bodyPr>
          <a:lstStyle/>
          <a:p>
            <a:r>
              <a:rPr lang="en-US" dirty="0"/>
              <a:t>Fill out anything that is highlighted in gray. Remove the highlight when done.</a:t>
            </a:r>
          </a:p>
        </p:txBody>
      </p:sp>
      <p:sp>
        <p:nvSpPr>
          <p:cNvPr id="12" name="Arrow: Right 11">
            <a:extLst>
              <a:ext uri="{FF2B5EF4-FFF2-40B4-BE49-F238E27FC236}">
                <a16:creationId xmlns:a16="http://schemas.microsoft.com/office/drawing/2014/main" id="{FFCD01EA-EC5C-42AC-9853-158074CF7701}"/>
              </a:ext>
            </a:extLst>
          </p:cNvPr>
          <p:cNvSpPr/>
          <p:nvPr/>
        </p:nvSpPr>
        <p:spPr>
          <a:xfrm rot="10800000">
            <a:off x="6096000" y="3428999"/>
            <a:ext cx="3612560" cy="15463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850F67A-1AC3-4594-A590-BF6A9DF7534F}"/>
              </a:ext>
            </a:extLst>
          </p:cNvPr>
          <p:cNvSpPr txBox="1"/>
          <p:nvPr/>
        </p:nvSpPr>
        <p:spPr>
          <a:xfrm>
            <a:off x="9742320" y="3327334"/>
            <a:ext cx="2245875" cy="369332"/>
          </a:xfrm>
          <a:prstGeom prst="rect">
            <a:avLst/>
          </a:prstGeom>
          <a:solidFill>
            <a:schemeClr val="bg1"/>
          </a:solidFill>
          <a:ln>
            <a:noFill/>
          </a:ln>
        </p:spPr>
        <p:txBody>
          <a:bodyPr wrap="square" rtlCol="0">
            <a:spAutoFit/>
          </a:bodyPr>
          <a:lstStyle/>
          <a:p>
            <a:r>
              <a:rPr lang="en-US" dirty="0">
                <a:solidFill>
                  <a:srgbClr val="0070C0"/>
                </a:solidFill>
              </a:rPr>
              <a:t>Use BL date from P6</a:t>
            </a:r>
          </a:p>
        </p:txBody>
      </p:sp>
      <p:sp>
        <p:nvSpPr>
          <p:cNvPr id="15" name="Arrow: Right 14">
            <a:extLst>
              <a:ext uri="{FF2B5EF4-FFF2-40B4-BE49-F238E27FC236}">
                <a16:creationId xmlns:a16="http://schemas.microsoft.com/office/drawing/2014/main" id="{D138B7CB-2635-45CC-A9BD-0CED96C4951A}"/>
              </a:ext>
            </a:extLst>
          </p:cNvPr>
          <p:cNvSpPr/>
          <p:nvPr/>
        </p:nvSpPr>
        <p:spPr>
          <a:xfrm rot="10800000">
            <a:off x="8904805" y="4472324"/>
            <a:ext cx="876825" cy="207252"/>
          </a:xfrm>
          <a:prstGeom prst="rightArrow">
            <a:avLst/>
          </a:prstGeom>
          <a:solidFill>
            <a:srgbClr val="00B0F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7" name="Straight Connector 16">
            <a:extLst>
              <a:ext uri="{FF2B5EF4-FFF2-40B4-BE49-F238E27FC236}">
                <a16:creationId xmlns:a16="http://schemas.microsoft.com/office/drawing/2014/main" id="{2B93D77C-D272-4BED-8F0D-D5E6CEAA7E01}"/>
              </a:ext>
            </a:extLst>
          </p:cNvPr>
          <p:cNvCxnSpPr>
            <a:cxnSpLocks/>
          </p:cNvCxnSpPr>
          <p:nvPr/>
        </p:nvCxnSpPr>
        <p:spPr>
          <a:xfrm>
            <a:off x="5240215" y="5240215"/>
            <a:ext cx="33997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4A31742-44AA-43B6-9B3E-6315F824BD7B}"/>
              </a:ext>
            </a:extLst>
          </p:cNvPr>
          <p:cNvCxnSpPr/>
          <p:nvPr/>
        </p:nvCxnSpPr>
        <p:spPr>
          <a:xfrm>
            <a:off x="2873051" y="5404338"/>
            <a:ext cx="5984974"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4" name="Arrow: Right 23">
            <a:extLst>
              <a:ext uri="{FF2B5EF4-FFF2-40B4-BE49-F238E27FC236}">
                <a16:creationId xmlns:a16="http://schemas.microsoft.com/office/drawing/2014/main" id="{62D4E228-A73E-4EE8-9727-866512BE6B1F}"/>
              </a:ext>
            </a:extLst>
          </p:cNvPr>
          <p:cNvSpPr/>
          <p:nvPr/>
        </p:nvSpPr>
        <p:spPr>
          <a:xfrm rot="12831883">
            <a:off x="8789725" y="5500818"/>
            <a:ext cx="1389891" cy="126802"/>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rrow: Right 25">
            <a:extLst>
              <a:ext uri="{FF2B5EF4-FFF2-40B4-BE49-F238E27FC236}">
                <a16:creationId xmlns:a16="http://schemas.microsoft.com/office/drawing/2014/main" id="{644F6921-D579-40B5-8275-B938C39FF9E4}"/>
              </a:ext>
            </a:extLst>
          </p:cNvPr>
          <p:cNvSpPr/>
          <p:nvPr/>
        </p:nvSpPr>
        <p:spPr>
          <a:xfrm rot="1044139">
            <a:off x="1627081" y="5879422"/>
            <a:ext cx="1219200" cy="125699"/>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10153550-E038-45B3-BC24-3FBD09CDFB40}"/>
              </a:ext>
            </a:extLst>
          </p:cNvPr>
          <p:cNvSpPr txBox="1"/>
          <p:nvPr/>
        </p:nvSpPr>
        <p:spPr>
          <a:xfrm>
            <a:off x="573450" y="4158558"/>
            <a:ext cx="1371600" cy="2308324"/>
          </a:xfrm>
          <a:prstGeom prst="rect">
            <a:avLst/>
          </a:prstGeom>
          <a:solidFill>
            <a:schemeClr val="bg1"/>
          </a:solidFill>
          <a:ln>
            <a:noFill/>
          </a:ln>
        </p:spPr>
        <p:txBody>
          <a:bodyPr wrap="square" rtlCol="0">
            <a:spAutoFit/>
          </a:bodyPr>
          <a:lstStyle/>
          <a:p>
            <a:r>
              <a:rPr lang="en-US" dirty="0">
                <a:solidFill>
                  <a:srgbClr val="0070C0"/>
                </a:solidFill>
              </a:rPr>
              <a:t>PID is not usually  required on our projects. If unsure, refer to Policy 6863-13.</a:t>
            </a:r>
          </a:p>
        </p:txBody>
      </p:sp>
      <p:cxnSp>
        <p:nvCxnSpPr>
          <p:cNvPr id="28" name="Straight Connector 27">
            <a:extLst>
              <a:ext uri="{FF2B5EF4-FFF2-40B4-BE49-F238E27FC236}">
                <a16:creationId xmlns:a16="http://schemas.microsoft.com/office/drawing/2014/main" id="{5400DEAC-C046-4FC0-AF64-CB7D829FCDAE}"/>
              </a:ext>
            </a:extLst>
          </p:cNvPr>
          <p:cNvCxnSpPr>
            <a:cxnSpLocks/>
          </p:cNvCxnSpPr>
          <p:nvPr/>
        </p:nvCxnSpPr>
        <p:spPr>
          <a:xfrm>
            <a:off x="2742126" y="5625756"/>
            <a:ext cx="582692"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AF2A116F-7EF0-4119-AE53-6170FC031FD1}"/>
              </a:ext>
            </a:extLst>
          </p:cNvPr>
          <p:cNvSpPr txBox="1"/>
          <p:nvPr/>
        </p:nvSpPr>
        <p:spPr>
          <a:xfrm>
            <a:off x="9742320" y="3800646"/>
            <a:ext cx="2177156" cy="1477328"/>
          </a:xfrm>
          <a:prstGeom prst="rect">
            <a:avLst/>
          </a:prstGeom>
          <a:solidFill>
            <a:srgbClr val="00B0F0"/>
          </a:solidFill>
        </p:spPr>
        <p:txBody>
          <a:bodyPr wrap="square" rtlCol="0">
            <a:spAutoFit/>
          </a:bodyPr>
          <a:lstStyle/>
          <a:p>
            <a:r>
              <a:rPr lang="en-US" dirty="0">
                <a:solidFill>
                  <a:schemeClr val="bg1"/>
                </a:solidFill>
              </a:rPr>
              <a:t>PODI (Projects of Division Interest) – our projects are not PODI unless you are told otherwise</a:t>
            </a:r>
          </a:p>
        </p:txBody>
      </p:sp>
      <p:sp>
        <p:nvSpPr>
          <p:cNvPr id="25" name="TextBox 24">
            <a:extLst>
              <a:ext uri="{FF2B5EF4-FFF2-40B4-BE49-F238E27FC236}">
                <a16:creationId xmlns:a16="http://schemas.microsoft.com/office/drawing/2014/main" id="{0FF5A14F-6E03-47D8-95D1-898730D860B1}"/>
              </a:ext>
            </a:extLst>
          </p:cNvPr>
          <p:cNvSpPr txBox="1"/>
          <p:nvPr/>
        </p:nvSpPr>
        <p:spPr>
          <a:xfrm>
            <a:off x="9933587" y="5619133"/>
            <a:ext cx="1963139" cy="1200329"/>
          </a:xfrm>
          <a:prstGeom prst="rect">
            <a:avLst/>
          </a:prstGeom>
          <a:solidFill>
            <a:schemeClr val="bg1"/>
          </a:solidFill>
          <a:ln>
            <a:noFill/>
          </a:ln>
        </p:spPr>
        <p:txBody>
          <a:bodyPr wrap="square" rtlCol="0">
            <a:spAutoFit/>
          </a:bodyPr>
          <a:lstStyle/>
          <a:p>
            <a:r>
              <a:rPr lang="en-US" dirty="0">
                <a:solidFill>
                  <a:srgbClr val="0070C0"/>
                </a:solidFill>
              </a:rPr>
              <a:t>Put all PFPR packages on PW per the PW workflow</a:t>
            </a:r>
          </a:p>
        </p:txBody>
      </p:sp>
    </p:spTree>
    <p:extLst>
      <p:ext uri="{BB962C8B-B14F-4D97-AF65-F5344CB8AC3E}">
        <p14:creationId xmlns:p14="http://schemas.microsoft.com/office/powerpoint/2010/main" val="24934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2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6"/>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P spid="13" grpId="0" animBg="1"/>
      <p:bldP spid="15" grpId="0" animBg="1"/>
      <p:bldP spid="24" grpId="0" animBg="1"/>
      <p:bldP spid="26" grpId="0" animBg="1"/>
      <p:bldP spid="27" grpId="0" animBg="1"/>
      <p:bldP spid="14" grpId="0" animBg="1"/>
      <p:bldP spid="25"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0AB42F3-9F9D-80B4-D752-369C38FB8937}"/>
              </a:ext>
            </a:extLst>
          </p:cNvPr>
          <p:cNvSpPr/>
          <p:nvPr/>
        </p:nvSpPr>
        <p:spPr>
          <a:xfrm>
            <a:off x="357295" y="482718"/>
            <a:ext cx="11659161" cy="6103811"/>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230DA395-1B66-4D90-9FEC-CEC1D3350BD6}"/>
              </a:ext>
            </a:extLst>
          </p:cNvPr>
          <p:cNvPicPr>
            <a:picLocks noGrp="1" noChangeAspect="1"/>
          </p:cNvPicPr>
          <p:nvPr>
            <p:ph idx="1"/>
          </p:nvPr>
        </p:nvPicPr>
        <p:blipFill>
          <a:blip r:embed="rId3"/>
          <a:stretch>
            <a:fillRect/>
          </a:stretch>
        </p:blipFill>
        <p:spPr>
          <a:xfrm>
            <a:off x="1482849" y="282215"/>
            <a:ext cx="9123486" cy="3041162"/>
          </a:xfrm>
          <a:ln w="63500">
            <a:solidFill>
              <a:srgbClr val="002060"/>
            </a:solidFill>
          </a:ln>
        </p:spPr>
      </p:pic>
      <p:pic>
        <p:nvPicPr>
          <p:cNvPr id="7" name="Picture 6">
            <a:extLst>
              <a:ext uri="{FF2B5EF4-FFF2-40B4-BE49-F238E27FC236}">
                <a16:creationId xmlns:a16="http://schemas.microsoft.com/office/drawing/2014/main" id="{4A957ED2-28EA-4E4C-A884-8091857610AF}"/>
              </a:ext>
            </a:extLst>
          </p:cNvPr>
          <p:cNvPicPr>
            <a:picLocks noChangeAspect="1"/>
          </p:cNvPicPr>
          <p:nvPr/>
        </p:nvPicPr>
        <p:blipFill>
          <a:blip r:embed="rId4"/>
          <a:stretch>
            <a:fillRect/>
          </a:stretch>
        </p:blipFill>
        <p:spPr>
          <a:xfrm>
            <a:off x="1482849" y="3525078"/>
            <a:ext cx="9108519" cy="3148624"/>
          </a:xfrm>
          <a:prstGeom prst="rect">
            <a:avLst/>
          </a:prstGeom>
          <a:ln w="63500">
            <a:solidFill>
              <a:srgbClr val="002060"/>
            </a:solidFill>
          </a:ln>
        </p:spPr>
      </p:pic>
      <p:sp>
        <p:nvSpPr>
          <p:cNvPr id="8" name="Arrow: Right 7">
            <a:extLst>
              <a:ext uri="{FF2B5EF4-FFF2-40B4-BE49-F238E27FC236}">
                <a16:creationId xmlns:a16="http://schemas.microsoft.com/office/drawing/2014/main" id="{556984A4-C353-46C0-B92C-DBAA5A272F97}"/>
              </a:ext>
            </a:extLst>
          </p:cNvPr>
          <p:cNvSpPr/>
          <p:nvPr/>
        </p:nvSpPr>
        <p:spPr>
          <a:xfrm rot="10800000">
            <a:off x="4048373" y="4005680"/>
            <a:ext cx="1219200" cy="152400"/>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a:extLst>
              <a:ext uri="{FF2B5EF4-FFF2-40B4-BE49-F238E27FC236}">
                <a16:creationId xmlns:a16="http://schemas.microsoft.com/office/drawing/2014/main" id="{0FDC6147-CFFF-4B77-B2C5-C698768D36C6}"/>
              </a:ext>
            </a:extLst>
          </p:cNvPr>
          <p:cNvSpPr txBox="1"/>
          <p:nvPr/>
        </p:nvSpPr>
        <p:spPr>
          <a:xfrm>
            <a:off x="5357327" y="3758714"/>
            <a:ext cx="1905000" cy="646331"/>
          </a:xfrm>
          <a:prstGeom prst="rect">
            <a:avLst/>
          </a:prstGeom>
          <a:noFill/>
        </p:spPr>
        <p:txBody>
          <a:bodyPr wrap="square" rtlCol="0">
            <a:spAutoFit/>
          </a:bodyPr>
          <a:lstStyle/>
          <a:p>
            <a:r>
              <a:rPr lang="en-US" dirty="0">
                <a:solidFill>
                  <a:srgbClr val="FF0000"/>
                </a:solidFill>
              </a:rPr>
              <a:t>Don’t forget to fill out the header</a:t>
            </a:r>
          </a:p>
        </p:txBody>
      </p:sp>
      <p:sp>
        <p:nvSpPr>
          <p:cNvPr id="10" name="Arrow: Right 9">
            <a:extLst>
              <a:ext uri="{FF2B5EF4-FFF2-40B4-BE49-F238E27FC236}">
                <a16:creationId xmlns:a16="http://schemas.microsoft.com/office/drawing/2014/main" id="{AA551098-9BB7-40CB-84CE-92D21F478CD5}"/>
              </a:ext>
            </a:extLst>
          </p:cNvPr>
          <p:cNvSpPr/>
          <p:nvPr/>
        </p:nvSpPr>
        <p:spPr>
          <a:xfrm rot="10800000">
            <a:off x="3857505" y="2988049"/>
            <a:ext cx="1095376" cy="219075"/>
          </a:xfrm>
          <a:prstGeom prst="right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0C8F08B2-7789-4C82-AE0E-7537C0D51951}"/>
              </a:ext>
            </a:extLst>
          </p:cNvPr>
          <p:cNvSpPr txBox="1"/>
          <p:nvPr/>
        </p:nvSpPr>
        <p:spPr>
          <a:xfrm>
            <a:off x="4731931" y="2836255"/>
            <a:ext cx="2371725" cy="646331"/>
          </a:xfrm>
          <a:prstGeom prst="rect">
            <a:avLst/>
          </a:prstGeom>
          <a:solidFill>
            <a:srgbClr val="FFFF00"/>
          </a:solidFill>
        </p:spPr>
        <p:txBody>
          <a:bodyPr wrap="square" rtlCol="0">
            <a:spAutoFit/>
          </a:bodyPr>
          <a:lstStyle/>
          <a:p>
            <a:r>
              <a:rPr lang="en-US" dirty="0"/>
              <a:t>Do not remove – part of template</a:t>
            </a:r>
          </a:p>
        </p:txBody>
      </p:sp>
      <p:sp>
        <p:nvSpPr>
          <p:cNvPr id="12" name="Arrow: Right 11">
            <a:extLst>
              <a:ext uri="{FF2B5EF4-FFF2-40B4-BE49-F238E27FC236}">
                <a16:creationId xmlns:a16="http://schemas.microsoft.com/office/drawing/2014/main" id="{EB233194-AA45-45C0-82C3-73ED78132B3D}"/>
              </a:ext>
            </a:extLst>
          </p:cNvPr>
          <p:cNvSpPr/>
          <p:nvPr/>
        </p:nvSpPr>
        <p:spPr>
          <a:xfrm rot="17686896">
            <a:off x="1530561" y="5402598"/>
            <a:ext cx="935074" cy="269219"/>
          </a:xfrm>
          <a:prstGeom prst="rightArrow">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5F8B855F-900E-4DE9-9B10-AFE7A6E6E8F5}"/>
              </a:ext>
            </a:extLst>
          </p:cNvPr>
          <p:cNvSpPr txBox="1"/>
          <p:nvPr/>
        </p:nvSpPr>
        <p:spPr>
          <a:xfrm>
            <a:off x="1586528" y="6003852"/>
            <a:ext cx="8243155" cy="646331"/>
          </a:xfrm>
          <a:prstGeom prst="rect">
            <a:avLst/>
          </a:prstGeom>
          <a:noFill/>
        </p:spPr>
        <p:txBody>
          <a:bodyPr wrap="square" rtlCol="0">
            <a:spAutoFit/>
          </a:bodyPr>
          <a:lstStyle/>
          <a:p>
            <a:r>
              <a:rPr lang="en-US" dirty="0">
                <a:solidFill>
                  <a:srgbClr val="7030A0"/>
                </a:solidFill>
              </a:rPr>
              <a:t>Initials are always</a:t>
            </a:r>
          </a:p>
          <a:p>
            <a:r>
              <a:rPr lang="en-US" dirty="0">
                <a:solidFill>
                  <a:srgbClr val="7030A0"/>
                </a:solidFill>
              </a:rPr>
              <a:t>Office </a:t>
            </a:r>
            <a:r>
              <a:rPr lang="en-US" dirty="0" err="1">
                <a:solidFill>
                  <a:srgbClr val="7030A0"/>
                </a:solidFill>
              </a:rPr>
              <a:t>Head:Asst</a:t>
            </a:r>
            <a:r>
              <a:rPr lang="en-US" dirty="0">
                <a:solidFill>
                  <a:srgbClr val="7030A0"/>
                </a:solidFill>
              </a:rPr>
              <a:t>. Office </a:t>
            </a:r>
            <a:r>
              <a:rPr lang="en-US" dirty="0" err="1">
                <a:solidFill>
                  <a:srgbClr val="7030A0"/>
                </a:solidFill>
              </a:rPr>
              <a:t>Head:District</a:t>
            </a:r>
            <a:r>
              <a:rPr lang="en-US" dirty="0">
                <a:solidFill>
                  <a:srgbClr val="7030A0"/>
                </a:solidFill>
              </a:rPr>
              <a:t> Program </a:t>
            </a:r>
            <a:r>
              <a:rPr lang="en-US" dirty="0" err="1">
                <a:solidFill>
                  <a:srgbClr val="7030A0"/>
                </a:solidFill>
              </a:rPr>
              <a:t>Manager:Project</a:t>
            </a:r>
            <a:r>
              <a:rPr lang="en-US" dirty="0">
                <a:solidFill>
                  <a:srgbClr val="7030A0"/>
                </a:solidFill>
              </a:rPr>
              <a:t> Manager</a:t>
            </a:r>
          </a:p>
        </p:txBody>
      </p:sp>
      <p:sp>
        <p:nvSpPr>
          <p:cNvPr id="15" name="Arrow: Right 14">
            <a:extLst>
              <a:ext uri="{FF2B5EF4-FFF2-40B4-BE49-F238E27FC236}">
                <a16:creationId xmlns:a16="http://schemas.microsoft.com/office/drawing/2014/main" id="{764E4ADD-2C0A-4645-99B5-F4BD72E4FEB3}"/>
              </a:ext>
            </a:extLst>
          </p:cNvPr>
          <p:cNvSpPr/>
          <p:nvPr/>
        </p:nvSpPr>
        <p:spPr>
          <a:xfrm rot="10800000">
            <a:off x="10025640" y="403527"/>
            <a:ext cx="837286" cy="241931"/>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E8195649-D700-4E1C-AA0A-06A62C35E499}"/>
              </a:ext>
            </a:extLst>
          </p:cNvPr>
          <p:cNvSpPr txBox="1"/>
          <p:nvPr/>
        </p:nvSpPr>
        <p:spPr>
          <a:xfrm>
            <a:off x="10862927" y="192838"/>
            <a:ext cx="916698" cy="1477328"/>
          </a:xfrm>
          <a:prstGeom prst="rect">
            <a:avLst/>
          </a:prstGeom>
          <a:solidFill>
            <a:schemeClr val="bg1"/>
          </a:solidFill>
          <a:ln>
            <a:noFill/>
          </a:ln>
        </p:spPr>
        <p:txBody>
          <a:bodyPr wrap="square" rtlCol="0">
            <a:spAutoFit/>
          </a:bodyPr>
          <a:lstStyle/>
          <a:p>
            <a:r>
              <a:rPr lang="en-US" dirty="0">
                <a:solidFill>
                  <a:srgbClr val="0070C0"/>
                </a:solidFill>
              </a:rPr>
              <a:t>Just the PI # - do not include “-PE”</a:t>
            </a:r>
          </a:p>
        </p:txBody>
      </p:sp>
      <p:sp>
        <p:nvSpPr>
          <p:cNvPr id="17" name="Arrow: Right 16">
            <a:extLst>
              <a:ext uri="{FF2B5EF4-FFF2-40B4-BE49-F238E27FC236}">
                <a16:creationId xmlns:a16="http://schemas.microsoft.com/office/drawing/2014/main" id="{FF130945-ADDB-42BB-B8DB-8F5D5FFE6E58}"/>
              </a:ext>
            </a:extLst>
          </p:cNvPr>
          <p:cNvSpPr/>
          <p:nvPr/>
        </p:nvSpPr>
        <p:spPr>
          <a:xfrm rot="10800000">
            <a:off x="8467746" y="2509966"/>
            <a:ext cx="2497004" cy="326288"/>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DA28FEF-57F1-4546-BA1B-F0E58141CCA1}"/>
              </a:ext>
            </a:extLst>
          </p:cNvPr>
          <p:cNvSpPr txBox="1"/>
          <p:nvPr/>
        </p:nvSpPr>
        <p:spPr>
          <a:xfrm>
            <a:off x="10825042" y="2307695"/>
            <a:ext cx="1095378" cy="646331"/>
          </a:xfrm>
          <a:prstGeom prst="rect">
            <a:avLst/>
          </a:prstGeom>
          <a:solidFill>
            <a:schemeClr val="bg1"/>
          </a:solidFill>
          <a:ln>
            <a:noFill/>
          </a:ln>
        </p:spPr>
        <p:txBody>
          <a:bodyPr wrap="square" rtlCol="0">
            <a:spAutoFit/>
          </a:bodyPr>
          <a:lstStyle/>
          <a:p>
            <a:r>
              <a:rPr lang="en-US" dirty="0">
                <a:solidFill>
                  <a:srgbClr val="0070C0"/>
                </a:solidFill>
              </a:rPr>
              <a:t>Delete the link</a:t>
            </a:r>
          </a:p>
        </p:txBody>
      </p:sp>
      <p:sp>
        <p:nvSpPr>
          <p:cNvPr id="19" name="Arrow: Right 18">
            <a:extLst>
              <a:ext uri="{FF2B5EF4-FFF2-40B4-BE49-F238E27FC236}">
                <a16:creationId xmlns:a16="http://schemas.microsoft.com/office/drawing/2014/main" id="{6F0CDBBD-6BEB-4328-9534-C9A083F8C3E5}"/>
              </a:ext>
            </a:extLst>
          </p:cNvPr>
          <p:cNvSpPr/>
          <p:nvPr/>
        </p:nvSpPr>
        <p:spPr>
          <a:xfrm>
            <a:off x="1165214" y="1015907"/>
            <a:ext cx="1029393" cy="265883"/>
          </a:xfrm>
          <a:prstGeom prst="rightArrow">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TextBox 19">
            <a:extLst>
              <a:ext uri="{FF2B5EF4-FFF2-40B4-BE49-F238E27FC236}">
                <a16:creationId xmlns:a16="http://schemas.microsoft.com/office/drawing/2014/main" id="{48A476D4-F86D-4C9C-98D4-D523253030E2}"/>
              </a:ext>
            </a:extLst>
          </p:cNvPr>
          <p:cNvSpPr txBox="1"/>
          <p:nvPr/>
        </p:nvSpPr>
        <p:spPr>
          <a:xfrm>
            <a:off x="175544" y="376453"/>
            <a:ext cx="1192242" cy="2585323"/>
          </a:xfrm>
          <a:prstGeom prst="rect">
            <a:avLst/>
          </a:prstGeom>
          <a:solidFill>
            <a:schemeClr val="bg1"/>
          </a:solidFill>
          <a:ln>
            <a:noFill/>
          </a:ln>
        </p:spPr>
        <p:txBody>
          <a:bodyPr wrap="square" rtlCol="0">
            <a:spAutoFit/>
          </a:bodyPr>
          <a:lstStyle/>
          <a:p>
            <a:r>
              <a:rPr lang="en-US" dirty="0">
                <a:solidFill>
                  <a:srgbClr val="0070C0"/>
                </a:solidFill>
              </a:rPr>
              <a:t>Only applies if GDOT is acquiring ROW and there are activities prior to ROW auth.</a:t>
            </a:r>
          </a:p>
        </p:txBody>
      </p:sp>
    </p:spTree>
    <p:extLst>
      <p:ext uri="{BB962C8B-B14F-4D97-AF65-F5344CB8AC3E}">
        <p14:creationId xmlns:p14="http://schemas.microsoft.com/office/powerpoint/2010/main" val="3216296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0" grpId="0" animBg="1"/>
      <p:bldP spid="11" grpId="0" animBg="1"/>
      <p:bldP spid="12" grpId="0" animBg="1"/>
      <p:bldP spid="13" grpId="0"/>
      <p:bldP spid="15" grpId="0" animBg="1"/>
      <p:bldP spid="16" grpId="0" animBg="1"/>
      <p:bldP spid="17" grpId="0" animBg="1"/>
      <p:bldP spid="18" grpId="0" animBg="1"/>
      <p:bldP spid="19" grpId="0" animBg="1"/>
      <p:bldP spid="20" grpId="0" animBg="1"/>
    </p:bld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7018E8-06AF-4683-B262-62F879ED0581}"/>
              </a:ext>
            </a:extLst>
          </p:cNvPr>
          <p:cNvSpPr>
            <a:spLocks noGrp="1"/>
          </p:cNvSpPr>
          <p:nvPr>
            <p:ph type="title"/>
          </p:nvPr>
        </p:nvSpPr>
        <p:spPr>
          <a:xfrm>
            <a:off x="1295402" y="521758"/>
            <a:ext cx="9601196" cy="1303867"/>
          </a:xfrm>
        </p:spPr>
        <p:txBody>
          <a:bodyPr>
            <a:normAutofit fontScale="90000"/>
          </a:bodyPr>
          <a:lstStyle/>
          <a:p>
            <a:r>
              <a:rPr lang="en-US" b="1" dirty="0">
                <a:latin typeface="Abadi" panose="020B0604020104020204" pitchFamily="34" charset="0"/>
              </a:rPr>
              <a:t>Templates Used Between </a:t>
            </a:r>
            <a:br>
              <a:rPr lang="en-US" b="1" dirty="0">
                <a:latin typeface="Abadi" panose="020B0604020104020204" pitchFamily="34" charset="0"/>
              </a:rPr>
            </a:br>
            <a:r>
              <a:rPr lang="en-US" b="1" dirty="0">
                <a:latin typeface="Abadi" panose="020B0604020104020204" pitchFamily="34" charset="0"/>
              </a:rPr>
              <a:t>CR Approval and PFPR Request </a:t>
            </a:r>
          </a:p>
        </p:txBody>
      </p:sp>
      <p:sp>
        <p:nvSpPr>
          <p:cNvPr id="3" name="Content Placeholder 2">
            <a:extLst>
              <a:ext uri="{FF2B5EF4-FFF2-40B4-BE49-F238E27FC236}">
                <a16:creationId xmlns:a16="http://schemas.microsoft.com/office/drawing/2014/main" id="{4BAC1304-0545-4C14-9548-F7E5C8FF9D54}"/>
              </a:ext>
            </a:extLst>
          </p:cNvPr>
          <p:cNvSpPr>
            <a:spLocks noGrp="1"/>
          </p:cNvSpPr>
          <p:nvPr>
            <p:ph idx="1"/>
          </p:nvPr>
        </p:nvSpPr>
        <p:spPr>
          <a:xfrm>
            <a:off x="838200" y="1825625"/>
            <a:ext cx="10515600" cy="852261"/>
          </a:xfrm>
        </p:spPr>
        <p:txBody>
          <a:bodyPr>
            <a:normAutofit/>
          </a:bodyPr>
          <a:lstStyle/>
          <a:p>
            <a:pPr marL="0" indent="0">
              <a:buNone/>
            </a:pPr>
            <a:r>
              <a:rPr lang="en-US" dirty="0">
                <a:latin typeface="Abadi" panose="020B0604020104020204" pitchFamily="34" charset="0"/>
              </a:rPr>
              <a:t>The following is a list of potential templates that may be needed for a project:</a:t>
            </a:r>
          </a:p>
          <a:p>
            <a:endParaRPr lang="en-US" dirty="0"/>
          </a:p>
        </p:txBody>
      </p:sp>
      <p:sp>
        <p:nvSpPr>
          <p:cNvPr id="4" name="TextBox 3">
            <a:extLst>
              <a:ext uri="{FF2B5EF4-FFF2-40B4-BE49-F238E27FC236}">
                <a16:creationId xmlns:a16="http://schemas.microsoft.com/office/drawing/2014/main" id="{8D61E05F-4C7B-4904-9886-8F5305DAFFA9}"/>
              </a:ext>
            </a:extLst>
          </p:cNvPr>
          <p:cNvSpPr txBox="1"/>
          <p:nvPr/>
        </p:nvSpPr>
        <p:spPr>
          <a:xfrm>
            <a:off x="734486" y="2677886"/>
            <a:ext cx="5607700" cy="3416320"/>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badi" panose="020B0604020104020204" pitchFamily="34" charset="0"/>
              </a:rPr>
              <a:t>Traffic and Projections Diagram letter</a:t>
            </a:r>
          </a:p>
          <a:p>
            <a:pPr marL="285750" indent="-285750">
              <a:buFont typeface="Arial" panose="020B0604020202020204" pitchFamily="34" charset="0"/>
              <a:buChar char="•"/>
            </a:pPr>
            <a:r>
              <a:rPr lang="en-US" sz="2400" dirty="0">
                <a:latin typeface="Abadi" panose="020B0604020104020204" pitchFamily="34" charset="0"/>
              </a:rPr>
              <a:t>Traffic Projections Request Form</a:t>
            </a:r>
          </a:p>
          <a:p>
            <a:pPr marL="285750" indent="-285750">
              <a:buFont typeface="Arial" panose="020B0604020202020204" pitchFamily="34" charset="0"/>
              <a:buChar char="•"/>
            </a:pPr>
            <a:r>
              <a:rPr lang="en-US" sz="2400" dirty="0">
                <a:latin typeface="Abadi" panose="020B0604020104020204" pitchFamily="34" charset="0"/>
              </a:rPr>
              <a:t>Environmental Technical Studies (AOEs</a:t>
            </a:r>
            <a:r>
              <a:rPr lang="en-US" sz="2400">
                <a:latin typeface="Abadi" panose="020B0604020104020204" pitchFamily="34" charset="0"/>
              </a:rPr>
              <a:t>) Request letter </a:t>
            </a:r>
            <a:r>
              <a:rPr lang="en-US" sz="2400" dirty="0">
                <a:latin typeface="Abadi" panose="020B0604020104020204" pitchFamily="34" charset="0"/>
              </a:rPr>
              <a:t>(in-house only)</a:t>
            </a:r>
          </a:p>
          <a:p>
            <a:pPr marL="285750" indent="-285750">
              <a:buFont typeface="Arial" panose="020B0604020202020204" pitchFamily="34" charset="0"/>
              <a:buChar char="•"/>
            </a:pPr>
            <a:r>
              <a:rPr lang="en-US" sz="2400" dirty="0">
                <a:latin typeface="Abadi" panose="020B0604020104020204" pitchFamily="34" charset="0"/>
              </a:rPr>
              <a:t>Request to Complete Technical Studies form (in-house only)</a:t>
            </a:r>
          </a:p>
          <a:p>
            <a:pPr marL="285750" indent="-285750">
              <a:buFont typeface="Arial" panose="020B0604020202020204" pitchFamily="34" charset="0"/>
              <a:buChar char="•"/>
            </a:pPr>
            <a:r>
              <a:rPr lang="en-US" sz="2400" b="1" dirty="0"/>
              <a:t>UST Phase I Request Letter</a:t>
            </a:r>
          </a:p>
          <a:p>
            <a:pPr marL="285750" indent="-285750">
              <a:buFont typeface="Arial" panose="020B0604020202020204" pitchFamily="34" charset="0"/>
              <a:buChar char="•"/>
            </a:pPr>
            <a:r>
              <a:rPr lang="en-US" sz="2400" b="1" dirty="0"/>
              <a:t>UST Phase I Approval Request</a:t>
            </a:r>
          </a:p>
          <a:p>
            <a:pPr marL="285750" indent="-285750">
              <a:buFont typeface="Arial" panose="020B0604020202020204" pitchFamily="34" charset="0"/>
              <a:buChar char="•"/>
            </a:pPr>
            <a:endParaRPr lang="en-US" sz="2400" dirty="0">
              <a:latin typeface="Abadi" panose="020B0604020104020204" pitchFamily="34" charset="0"/>
            </a:endParaRPr>
          </a:p>
        </p:txBody>
      </p:sp>
      <p:sp>
        <p:nvSpPr>
          <p:cNvPr id="5" name="TextBox 4">
            <a:extLst>
              <a:ext uri="{FF2B5EF4-FFF2-40B4-BE49-F238E27FC236}">
                <a16:creationId xmlns:a16="http://schemas.microsoft.com/office/drawing/2014/main" id="{670B8592-14AF-4C8A-B900-3BE3ACA6FEE0}"/>
              </a:ext>
            </a:extLst>
          </p:cNvPr>
          <p:cNvSpPr txBox="1"/>
          <p:nvPr/>
        </p:nvSpPr>
        <p:spPr>
          <a:xfrm>
            <a:off x="6371251" y="2683718"/>
            <a:ext cx="4525347" cy="4524315"/>
          </a:xfrm>
          <a:prstGeom prst="rect">
            <a:avLst/>
          </a:prstGeom>
          <a:noFill/>
        </p:spPr>
        <p:txBody>
          <a:bodyPr wrap="square" rtlCol="0">
            <a:spAutoFit/>
          </a:bodyPr>
          <a:lstStyle/>
          <a:p>
            <a:pPr marL="285750" indent="-285750">
              <a:buFont typeface="Arial" panose="020B0604020202020204" pitchFamily="34" charset="0"/>
              <a:buChar char="•"/>
            </a:pPr>
            <a:r>
              <a:rPr lang="en-US" sz="2400" dirty="0">
                <a:latin typeface="Abadi" panose="020B0604020104020204" pitchFamily="34" charset="0"/>
              </a:rPr>
              <a:t>Design Exception or Variance letter</a:t>
            </a:r>
          </a:p>
          <a:p>
            <a:pPr marL="285750" indent="-285750">
              <a:buFont typeface="Arial" panose="020B0604020202020204" pitchFamily="34" charset="0"/>
              <a:buChar char="•"/>
            </a:pPr>
            <a:r>
              <a:rPr lang="en-US" sz="2400" dirty="0">
                <a:latin typeface="Abadi" panose="020B0604020104020204" pitchFamily="34" charset="0"/>
              </a:rPr>
              <a:t>Pavement Design Package Submittal Checklist</a:t>
            </a:r>
          </a:p>
          <a:p>
            <a:pPr marL="285750" indent="-285750">
              <a:buFont typeface="Arial" panose="020B0604020202020204" pitchFamily="34" charset="0"/>
              <a:buChar char="•"/>
            </a:pPr>
            <a:r>
              <a:rPr lang="en-US" sz="2400" dirty="0">
                <a:latin typeface="Abadi" panose="020B0604020104020204" pitchFamily="34" charset="0"/>
              </a:rPr>
              <a:t>Soil Survey Request (In-House)</a:t>
            </a:r>
          </a:p>
          <a:p>
            <a:pPr marL="285750" indent="-285750">
              <a:buFont typeface="Arial" panose="020B0604020202020204" pitchFamily="34" charset="0"/>
              <a:buChar char="•"/>
            </a:pPr>
            <a:r>
              <a:rPr lang="en-US" sz="2400" dirty="0">
                <a:latin typeface="Abadi" panose="020B0604020104020204" pitchFamily="34" charset="0"/>
              </a:rPr>
              <a:t>Utilities Request 1</a:t>
            </a:r>
            <a:r>
              <a:rPr lang="en-US" sz="2400" baseline="30000" dirty="0">
                <a:latin typeface="Abadi" panose="020B0604020104020204" pitchFamily="34" charset="0"/>
              </a:rPr>
              <a:t>st</a:t>
            </a:r>
            <a:r>
              <a:rPr lang="en-US" sz="2400" dirty="0">
                <a:latin typeface="Abadi" panose="020B0604020104020204" pitchFamily="34" charset="0"/>
              </a:rPr>
              <a:t> Submission letter</a:t>
            </a:r>
          </a:p>
          <a:p>
            <a:pPr marL="285750" indent="-285750">
              <a:buFont typeface="Arial" panose="020B0604020202020204" pitchFamily="34" charset="0"/>
              <a:buChar char="•"/>
            </a:pPr>
            <a:r>
              <a:rPr lang="en-US" sz="2400" dirty="0">
                <a:latin typeface="Abadi" panose="020B0604020104020204" pitchFamily="34" charset="0"/>
              </a:rPr>
              <a:t>PFPR Request Letter</a:t>
            </a:r>
          </a:p>
          <a:p>
            <a:pPr marL="285750" indent="-285750">
              <a:buFont typeface="Arial" panose="020B0604020202020204" pitchFamily="34" charset="0"/>
              <a:buChar char="•"/>
            </a:pPr>
            <a:r>
              <a:rPr lang="en-US" sz="2400" dirty="0">
                <a:latin typeface="Abadi" panose="020B0604020104020204" pitchFamily="34" charset="0"/>
              </a:rPr>
              <a:t>PFPR Checklist</a:t>
            </a:r>
          </a:p>
          <a:p>
            <a:pPr marL="285750" indent="-285750">
              <a:buFont typeface="Arial" panose="020B0604020202020204" pitchFamily="34" charset="0"/>
              <a:buChar char="•"/>
            </a:pPr>
            <a:endParaRPr lang="en-US" sz="2400" dirty="0">
              <a:latin typeface="Abadi" panose="020B0604020104020204" pitchFamily="34" charset="0"/>
            </a:endParaRPr>
          </a:p>
          <a:p>
            <a:pPr marL="285750" indent="-285750">
              <a:buFont typeface="Arial" panose="020B0604020202020204" pitchFamily="34" charset="0"/>
              <a:buChar char="•"/>
            </a:pPr>
            <a:endParaRPr lang="en-US" sz="2400" dirty="0">
              <a:latin typeface="Abadi" panose="020B0604020104020204" pitchFamily="34" charset="0"/>
            </a:endParaRPr>
          </a:p>
          <a:p>
            <a:pPr marL="285750" indent="-285750">
              <a:buFont typeface="Arial" panose="020B0604020202020204" pitchFamily="34" charset="0"/>
              <a:buChar char="•"/>
            </a:pPr>
            <a:endParaRPr lang="en-US" sz="2400" dirty="0">
              <a:solidFill>
                <a:srgbClr val="FF0000"/>
              </a:solidFill>
              <a:latin typeface="Abadi" panose="020B0604020104020204" pitchFamily="34" charset="0"/>
            </a:endParaRPr>
          </a:p>
        </p:txBody>
      </p:sp>
    </p:spTree>
    <p:extLst>
      <p:ext uri="{BB962C8B-B14F-4D97-AF65-F5344CB8AC3E}">
        <p14:creationId xmlns:p14="http://schemas.microsoft.com/office/powerpoint/2010/main" val="232615548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5399E6-8AE8-4413-A661-B243EC7C2ADD}"/>
              </a:ext>
            </a:extLst>
          </p:cNvPr>
          <p:cNvSpPr>
            <a:spLocks noGrp="1"/>
          </p:cNvSpPr>
          <p:nvPr>
            <p:ph type="title"/>
          </p:nvPr>
        </p:nvSpPr>
        <p:spPr/>
        <p:txBody>
          <a:bodyPr/>
          <a:lstStyle/>
          <a:p>
            <a:r>
              <a:rPr lang="en-US" b="1" dirty="0">
                <a:latin typeface="Abadi" panose="020B0604020104020204" pitchFamily="34" charset="0"/>
              </a:rPr>
              <a:t>Where to Find Templates </a:t>
            </a:r>
          </a:p>
        </p:txBody>
      </p:sp>
      <p:sp>
        <p:nvSpPr>
          <p:cNvPr id="3" name="Content Placeholder 2">
            <a:extLst>
              <a:ext uri="{FF2B5EF4-FFF2-40B4-BE49-F238E27FC236}">
                <a16:creationId xmlns:a16="http://schemas.microsoft.com/office/drawing/2014/main" id="{421A1E0D-D6F0-45D8-8ED5-DB8CFBAA32FC}"/>
              </a:ext>
            </a:extLst>
          </p:cNvPr>
          <p:cNvSpPr>
            <a:spLocks noGrp="1"/>
          </p:cNvSpPr>
          <p:nvPr>
            <p:ph idx="1"/>
          </p:nvPr>
        </p:nvSpPr>
        <p:spPr>
          <a:xfrm>
            <a:off x="1360889" y="3343245"/>
            <a:ext cx="9601196" cy="2857623"/>
          </a:xfrm>
        </p:spPr>
        <p:txBody>
          <a:bodyPr>
            <a:normAutofit/>
          </a:bodyPr>
          <a:lstStyle/>
          <a:p>
            <a:r>
              <a:rPr lang="en-US" sz="2800" dirty="0">
                <a:latin typeface="Abadi" panose="020B0604020104020204" pitchFamily="34" charset="0"/>
              </a:rPr>
              <a:t>ROADS</a:t>
            </a:r>
          </a:p>
          <a:p>
            <a:pPr lvl="1"/>
            <a:r>
              <a:rPr lang="en-US" sz="2900" dirty="0">
                <a:solidFill>
                  <a:srgbClr val="0070C0"/>
                </a:solidFill>
                <a:latin typeface="Abadi" panose="020B0604020104020204" pitchFamily="34" charset="0"/>
                <a:hlinkClick r:id="rId3">
                  <a:extLst>
                    <a:ext uri="{A12FA001-AC4F-418D-AE19-62706E023703}">
                      <ahyp:hlinkClr xmlns:ahyp="http://schemas.microsoft.com/office/drawing/2018/hyperlinkcolor" val="tx"/>
                    </a:ext>
                  </a:extLst>
                </a:hlinkClick>
              </a:rPr>
              <a:t>www.dot.ga.gov/GDOT/pages/DesignResources.aspx</a:t>
            </a:r>
            <a:endParaRPr lang="en-US" sz="2900" dirty="0">
              <a:solidFill>
                <a:srgbClr val="0070C0"/>
              </a:solidFill>
              <a:latin typeface="Abadi" panose="020B0604020104020204" pitchFamily="34" charset="0"/>
            </a:endParaRPr>
          </a:p>
          <a:p>
            <a:pPr marL="457200" lvl="1" indent="0">
              <a:buNone/>
            </a:pPr>
            <a:endParaRPr lang="en-US" dirty="0">
              <a:latin typeface="Abadi" panose="020B0604020104020204" pitchFamily="34" charset="0"/>
            </a:endParaRPr>
          </a:p>
        </p:txBody>
      </p:sp>
      <p:sp>
        <p:nvSpPr>
          <p:cNvPr id="7" name="TextBox 6">
            <a:extLst>
              <a:ext uri="{FF2B5EF4-FFF2-40B4-BE49-F238E27FC236}">
                <a16:creationId xmlns:a16="http://schemas.microsoft.com/office/drawing/2014/main" id="{00BD308D-99DC-FEC1-EEDD-4F89268D6A56}"/>
              </a:ext>
            </a:extLst>
          </p:cNvPr>
          <p:cNvSpPr txBox="1"/>
          <p:nvPr/>
        </p:nvSpPr>
        <p:spPr>
          <a:xfrm>
            <a:off x="1194549" y="5800758"/>
            <a:ext cx="9933877" cy="400110"/>
          </a:xfrm>
          <a:prstGeom prst="rect">
            <a:avLst/>
          </a:prstGeom>
          <a:solidFill>
            <a:srgbClr val="92D050">
              <a:alpha val="50000"/>
            </a:srgbClr>
          </a:solidFill>
        </p:spPr>
        <p:txBody>
          <a:bodyPr wrap="square" rtlCol="0">
            <a:spAutoFit/>
          </a:bodyPr>
          <a:lstStyle/>
          <a:p>
            <a:r>
              <a:rPr lang="en-US" sz="2000" b="1" dirty="0">
                <a:latin typeface="Abadi" panose="020B0604020104020204" pitchFamily="34" charset="0"/>
              </a:rPr>
              <a:t>Reference Tool: </a:t>
            </a:r>
            <a:r>
              <a:rPr lang="en-US" sz="2000" dirty="0">
                <a:latin typeface="Abadi" panose="020B0604020104020204" pitchFamily="34" charset="0"/>
              </a:rPr>
              <a:t>OPD Index Library (located on </a:t>
            </a:r>
            <a:r>
              <a:rPr lang="en-US" sz="2000" dirty="0" err="1">
                <a:latin typeface="Abadi" panose="020B0604020104020204" pitchFamily="34" charset="0"/>
              </a:rPr>
              <a:t>CD_Common</a:t>
            </a:r>
            <a:r>
              <a:rPr lang="en-US" sz="2000" dirty="0">
                <a:latin typeface="Abadi" panose="020B0604020104020204" pitchFamily="34" charset="0"/>
              </a:rPr>
              <a:t>/Administration/OPD Library</a:t>
            </a:r>
          </a:p>
        </p:txBody>
      </p:sp>
    </p:spTree>
    <p:extLst>
      <p:ext uri="{BB962C8B-B14F-4D97-AF65-F5344CB8AC3E}">
        <p14:creationId xmlns:p14="http://schemas.microsoft.com/office/powerpoint/2010/main" val="11227231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5F6D0C9D-B2FC-8D69-47F7-55B0ED084A4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2493" y="0"/>
            <a:ext cx="12256985" cy="6857999"/>
          </a:xfrm>
          <a:prstGeom prst="rect">
            <a:avLst/>
          </a:prstGeom>
        </p:spPr>
      </p:pic>
    </p:spTree>
    <p:extLst>
      <p:ext uri="{BB962C8B-B14F-4D97-AF65-F5344CB8AC3E}">
        <p14:creationId xmlns:p14="http://schemas.microsoft.com/office/powerpoint/2010/main" val="24097794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4E31A2FF-7007-E804-A72F-1A44BD7E5FDD}"/>
              </a:ext>
            </a:extLst>
          </p:cNvPr>
          <p:cNvSpPr>
            <a:spLocks noGrp="1"/>
          </p:cNvSpPr>
          <p:nvPr>
            <p:ph idx="1"/>
          </p:nvPr>
        </p:nvSpPr>
        <p:spPr/>
        <p:txBody>
          <a:bodyPr/>
          <a:lstStyle/>
          <a:p>
            <a:endParaRPr lang="en-US"/>
          </a:p>
        </p:txBody>
      </p:sp>
      <p:sp>
        <p:nvSpPr>
          <p:cNvPr id="4" name="Rectangle 3">
            <a:extLst>
              <a:ext uri="{FF2B5EF4-FFF2-40B4-BE49-F238E27FC236}">
                <a16:creationId xmlns:a16="http://schemas.microsoft.com/office/drawing/2014/main" id="{3BBB9F63-1150-F915-0A1C-5107076CDF86}"/>
              </a:ext>
            </a:extLst>
          </p:cNvPr>
          <p:cNvSpPr/>
          <p:nvPr/>
        </p:nvSpPr>
        <p:spPr>
          <a:xfrm>
            <a:off x="0" y="324612"/>
            <a:ext cx="12192000" cy="620877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9F7BC03-DFB2-AF59-7037-1F20599D65B8}"/>
              </a:ext>
            </a:extLst>
          </p:cNvPr>
          <p:cNvSpPr txBox="1"/>
          <p:nvPr/>
        </p:nvSpPr>
        <p:spPr>
          <a:xfrm>
            <a:off x="2072763" y="1710510"/>
            <a:ext cx="8046471" cy="646331"/>
          </a:xfrm>
          <a:prstGeom prst="rect">
            <a:avLst/>
          </a:prstGeom>
          <a:noFill/>
        </p:spPr>
        <p:txBody>
          <a:bodyPr wrap="square" rtlCol="0">
            <a:spAutoFit/>
          </a:bodyPr>
          <a:lstStyle/>
          <a:p>
            <a:pPr algn="ctr"/>
            <a:r>
              <a:rPr lang="en-US" sz="3600" b="1" dirty="0"/>
              <a:t>Plan Development Process</a:t>
            </a:r>
          </a:p>
        </p:txBody>
      </p:sp>
      <p:sp>
        <p:nvSpPr>
          <p:cNvPr id="7" name="Rectangle: Rounded Corners 6">
            <a:extLst>
              <a:ext uri="{FF2B5EF4-FFF2-40B4-BE49-F238E27FC236}">
                <a16:creationId xmlns:a16="http://schemas.microsoft.com/office/drawing/2014/main" id="{584C6027-BC92-FE9B-08CE-3FE167C1F7D1}"/>
              </a:ext>
            </a:extLst>
          </p:cNvPr>
          <p:cNvSpPr/>
          <p:nvPr/>
        </p:nvSpPr>
        <p:spPr>
          <a:xfrm>
            <a:off x="2691344" y="3398510"/>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Rounded Corners 7">
            <a:extLst>
              <a:ext uri="{FF2B5EF4-FFF2-40B4-BE49-F238E27FC236}">
                <a16:creationId xmlns:a16="http://schemas.microsoft.com/office/drawing/2014/main" id="{DF51BF2C-2E16-680A-3395-0581CF947CE1}"/>
              </a:ext>
            </a:extLst>
          </p:cNvPr>
          <p:cNvSpPr/>
          <p:nvPr/>
        </p:nvSpPr>
        <p:spPr>
          <a:xfrm>
            <a:off x="7355834" y="3486088"/>
            <a:ext cx="1930402"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Rounded Corners 9">
            <a:extLst>
              <a:ext uri="{FF2B5EF4-FFF2-40B4-BE49-F238E27FC236}">
                <a16:creationId xmlns:a16="http://schemas.microsoft.com/office/drawing/2014/main" id="{B2A35696-E4BA-4BF9-078F-5CB378020F3F}"/>
              </a:ext>
            </a:extLst>
          </p:cNvPr>
          <p:cNvSpPr/>
          <p:nvPr/>
        </p:nvSpPr>
        <p:spPr>
          <a:xfrm>
            <a:off x="9691037" y="3486088"/>
            <a:ext cx="1930402" cy="838722"/>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CCFFFF"/>
              </a:solidFill>
            </a:endParaRPr>
          </a:p>
        </p:txBody>
      </p:sp>
      <p:sp>
        <p:nvSpPr>
          <p:cNvPr id="13" name="Arrow: Up 12">
            <a:extLst>
              <a:ext uri="{FF2B5EF4-FFF2-40B4-BE49-F238E27FC236}">
                <a16:creationId xmlns:a16="http://schemas.microsoft.com/office/drawing/2014/main" id="{71A529FA-A878-A228-5B47-741B79018D31}"/>
              </a:ext>
            </a:extLst>
          </p:cNvPr>
          <p:cNvSpPr/>
          <p:nvPr/>
        </p:nvSpPr>
        <p:spPr>
          <a:xfrm rot="5400000">
            <a:off x="4569323" y="3642080"/>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C78FE9-1690-7DC2-4A96-8DF1E9CEB68F}"/>
              </a:ext>
            </a:extLst>
          </p:cNvPr>
          <p:cNvSpPr/>
          <p:nvPr/>
        </p:nvSpPr>
        <p:spPr>
          <a:xfrm rot="5400000">
            <a:off x="9313981" y="3750166"/>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04A70317-BFA6-A851-B6BA-1579C7E3BAA4}"/>
              </a:ext>
            </a:extLst>
          </p:cNvPr>
          <p:cNvSpPr/>
          <p:nvPr/>
        </p:nvSpPr>
        <p:spPr>
          <a:xfrm>
            <a:off x="4963305" y="3029346"/>
            <a:ext cx="1930401" cy="1691059"/>
          </a:xfrm>
          <a:prstGeom prst="roundRect">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Arrow: Up 11">
            <a:extLst>
              <a:ext uri="{FF2B5EF4-FFF2-40B4-BE49-F238E27FC236}">
                <a16:creationId xmlns:a16="http://schemas.microsoft.com/office/drawing/2014/main" id="{B833F881-73CF-9003-C215-B723938F78A6}"/>
              </a:ext>
            </a:extLst>
          </p:cNvPr>
          <p:cNvSpPr/>
          <p:nvPr/>
        </p:nvSpPr>
        <p:spPr>
          <a:xfrm rot="5400000">
            <a:off x="6921451" y="3642081"/>
            <a:ext cx="374905" cy="360583"/>
          </a:xfrm>
          <a:prstGeom prst="upArrow">
            <a:avLst/>
          </a:prstGeom>
          <a:solidFill>
            <a:srgbClr val="FB815B"/>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79BA83E4-7269-1AE7-7C98-80E2886102AD}"/>
              </a:ext>
            </a:extLst>
          </p:cNvPr>
          <p:cNvSpPr txBox="1"/>
          <p:nvPr/>
        </p:nvSpPr>
        <p:spPr>
          <a:xfrm>
            <a:off x="4783430" y="3367043"/>
            <a:ext cx="2266625" cy="1015663"/>
          </a:xfrm>
          <a:prstGeom prst="rect">
            <a:avLst/>
          </a:prstGeom>
          <a:noFill/>
        </p:spPr>
        <p:txBody>
          <a:bodyPr wrap="square" rtlCol="0">
            <a:spAutoFit/>
          </a:bodyPr>
          <a:lstStyle/>
          <a:p>
            <a:pPr algn="ctr"/>
            <a:r>
              <a:rPr lang="en-US" sz="2900" b="1" dirty="0"/>
              <a:t>Preliminary Design</a:t>
            </a:r>
          </a:p>
        </p:txBody>
      </p:sp>
      <p:sp>
        <p:nvSpPr>
          <p:cNvPr id="17" name="TextBox 16">
            <a:extLst>
              <a:ext uri="{FF2B5EF4-FFF2-40B4-BE49-F238E27FC236}">
                <a16:creationId xmlns:a16="http://schemas.microsoft.com/office/drawing/2014/main" id="{246CC516-AB28-69CE-93DD-8C2109EB9F21}"/>
              </a:ext>
            </a:extLst>
          </p:cNvPr>
          <p:cNvSpPr txBox="1"/>
          <p:nvPr/>
        </p:nvSpPr>
        <p:spPr>
          <a:xfrm>
            <a:off x="2859425" y="3582030"/>
            <a:ext cx="1510146" cy="400110"/>
          </a:xfrm>
          <a:prstGeom prst="rect">
            <a:avLst/>
          </a:prstGeom>
          <a:noFill/>
        </p:spPr>
        <p:txBody>
          <a:bodyPr wrap="square" rtlCol="0">
            <a:spAutoFit/>
          </a:bodyPr>
          <a:lstStyle/>
          <a:p>
            <a:pPr algn="ctr"/>
            <a:r>
              <a:rPr lang="en-US" sz="2000" b="1" dirty="0"/>
              <a:t>Concept</a:t>
            </a:r>
          </a:p>
        </p:txBody>
      </p:sp>
      <p:sp>
        <p:nvSpPr>
          <p:cNvPr id="18" name="TextBox 17">
            <a:extLst>
              <a:ext uri="{FF2B5EF4-FFF2-40B4-BE49-F238E27FC236}">
                <a16:creationId xmlns:a16="http://schemas.microsoft.com/office/drawing/2014/main" id="{3A414B50-DEA9-6E5C-76A0-4F12B06366F5}"/>
              </a:ext>
            </a:extLst>
          </p:cNvPr>
          <p:cNvSpPr txBox="1"/>
          <p:nvPr/>
        </p:nvSpPr>
        <p:spPr>
          <a:xfrm>
            <a:off x="7825920" y="3504440"/>
            <a:ext cx="1187685" cy="707886"/>
          </a:xfrm>
          <a:prstGeom prst="rect">
            <a:avLst/>
          </a:prstGeom>
          <a:noFill/>
        </p:spPr>
        <p:txBody>
          <a:bodyPr wrap="square" rtlCol="0">
            <a:spAutoFit/>
          </a:bodyPr>
          <a:lstStyle/>
          <a:p>
            <a:pPr algn="ctr"/>
            <a:r>
              <a:rPr lang="en-US" sz="2000" b="1" dirty="0"/>
              <a:t>Final Design</a:t>
            </a:r>
          </a:p>
        </p:txBody>
      </p:sp>
      <p:sp>
        <p:nvSpPr>
          <p:cNvPr id="19" name="TextBox 18">
            <a:extLst>
              <a:ext uri="{FF2B5EF4-FFF2-40B4-BE49-F238E27FC236}">
                <a16:creationId xmlns:a16="http://schemas.microsoft.com/office/drawing/2014/main" id="{801FC856-AA89-A4A1-6D73-0FAE084E6F80}"/>
              </a:ext>
            </a:extLst>
          </p:cNvPr>
          <p:cNvSpPr txBox="1"/>
          <p:nvPr/>
        </p:nvSpPr>
        <p:spPr>
          <a:xfrm>
            <a:off x="9744346" y="3665521"/>
            <a:ext cx="1810454" cy="400110"/>
          </a:xfrm>
          <a:prstGeom prst="rect">
            <a:avLst/>
          </a:prstGeom>
          <a:noFill/>
        </p:spPr>
        <p:txBody>
          <a:bodyPr wrap="square" rtlCol="0">
            <a:spAutoFit/>
          </a:bodyPr>
          <a:lstStyle/>
          <a:p>
            <a:pPr algn="ctr"/>
            <a:r>
              <a:rPr lang="en-US" sz="2000" b="1" dirty="0"/>
              <a:t>Construction</a:t>
            </a:r>
          </a:p>
        </p:txBody>
      </p:sp>
      <p:sp>
        <p:nvSpPr>
          <p:cNvPr id="11" name="Rectangle: Rounded Corners 10">
            <a:extLst>
              <a:ext uri="{FF2B5EF4-FFF2-40B4-BE49-F238E27FC236}">
                <a16:creationId xmlns:a16="http://schemas.microsoft.com/office/drawing/2014/main" id="{2972149E-DD54-CF2F-811D-EE4FA1632FCC}"/>
              </a:ext>
            </a:extLst>
          </p:cNvPr>
          <p:cNvSpPr/>
          <p:nvPr/>
        </p:nvSpPr>
        <p:spPr>
          <a:xfrm>
            <a:off x="423853" y="3399203"/>
            <a:ext cx="1870180" cy="813816"/>
          </a:xfrm>
          <a:prstGeom prst="roundRect">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F9E9D7C9-AEA7-9BB0-F9B8-5683BB901F3C}"/>
              </a:ext>
            </a:extLst>
          </p:cNvPr>
          <p:cNvSpPr txBox="1"/>
          <p:nvPr/>
        </p:nvSpPr>
        <p:spPr>
          <a:xfrm>
            <a:off x="636648" y="3582030"/>
            <a:ext cx="1510146" cy="400110"/>
          </a:xfrm>
          <a:prstGeom prst="rect">
            <a:avLst/>
          </a:prstGeom>
          <a:noFill/>
        </p:spPr>
        <p:txBody>
          <a:bodyPr wrap="square" rtlCol="0">
            <a:spAutoFit/>
          </a:bodyPr>
          <a:lstStyle/>
          <a:p>
            <a:pPr algn="ctr"/>
            <a:r>
              <a:rPr lang="en-US" sz="2000" b="1" dirty="0"/>
              <a:t>PTIP</a:t>
            </a:r>
          </a:p>
        </p:txBody>
      </p:sp>
      <p:sp>
        <p:nvSpPr>
          <p:cNvPr id="21" name="Arrow: Up 20">
            <a:extLst>
              <a:ext uri="{FF2B5EF4-FFF2-40B4-BE49-F238E27FC236}">
                <a16:creationId xmlns:a16="http://schemas.microsoft.com/office/drawing/2014/main" id="{32F9FB0D-8E8D-5B27-03F0-65D055A4B756}"/>
              </a:ext>
            </a:extLst>
          </p:cNvPr>
          <p:cNvSpPr/>
          <p:nvPr/>
        </p:nvSpPr>
        <p:spPr>
          <a:xfrm rot="5400000">
            <a:off x="2317864" y="3644928"/>
            <a:ext cx="374905" cy="360583"/>
          </a:xfrm>
          <a:prstGeom prst="upArrow">
            <a:avLst/>
          </a:prstGeom>
          <a:solidFill>
            <a:srgbClr val="CCFFFF"/>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200090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E677EA-9A28-471D-8BC9-0068E9EB4600}"/>
              </a:ext>
            </a:extLst>
          </p:cNvPr>
          <p:cNvSpPr>
            <a:spLocks noGrp="1"/>
          </p:cNvSpPr>
          <p:nvPr>
            <p:ph type="title"/>
          </p:nvPr>
        </p:nvSpPr>
        <p:spPr/>
        <p:txBody>
          <a:bodyPr/>
          <a:lstStyle/>
          <a:p>
            <a:r>
              <a:rPr lang="en-US" dirty="0">
                <a:solidFill>
                  <a:srgbClr val="0070C0"/>
                </a:solidFill>
                <a:latin typeface="Abadi" panose="020B0604020104020204" pitchFamily="34" charset="0"/>
              </a:rPr>
              <a:t>Preliminary Design Phase</a:t>
            </a:r>
          </a:p>
        </p:txBody>
      </p:sp>
      <p:grpSp>
        <p:nvGrpSpPr>
          <p:cNvPr id="33" name="Group 32">
            <a:extLst>
              <a:ext uri="{FF2B5EF4-FFF2-40B4-BE49-F238E27FC236}">
                <a16:creationId xmlns:a16="http://schemas.microsoft.com/office/drawing/2014/main" id="{41236499-9F84-1904-43BB-7BCE9B53D10A}"/>
              </a:ext>
            </a:extLst>
          </p:cNvPr>
          <p:cNvGrpSpPr/>
          <p:nvPr/>
        </p:nvGrpSpPr>
        <p:grpSpPr>
          <a:xfrm>
            <a:off x="1716847" y="2530169"/>
            <a:ext cx="2143125" cy="3333913"/>
            <a:chOff x="1189426" y="2622324"/>
            <a:chExt cx="2143125" cy="3333913"/>
          </a:xfrm>
        </p:grpSpPr>
        <p:sp>
          <p:nvSpPr>
            <p:cNvPr id="11" name="Rectangle: Rounded Corners 10">
              <a:extLst>
                <a:ext uri="{FF2B5EF4-FFF2-40B4-BE49-F238E27FC236}">
                  <a16:creationId xmlns:a16="http://schemas.microsoft.com/office/drawing/2014/main" id="{19570F89-4768-BABC-BD4A-3AA569D2005F}"/>
                </a:ext>
              </a:extLst>
            </p:cNvPr>
            <p:cNvSpPr/>
            <p:nvPr/>
          </p:nvSpPr>
          <p:spPr>
            <a:xfrm>
              <a:off x="1600200" y="2622324"/>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7BF0F4D1-CD91-CD5F-3581-E13715E873CF}"/>
                </a:ext>
              </a:extLst>
            </p:cNvPr>
            <p:cNvSpPr txBox="1"/>
            <p:nvPr/>
          </p:nvSpPr>
          <p:spPr>
            <a:xfrm>
              <a:off x="1189426" y="4140355"/>
              <a:ext cx="2143125" cy="1815882"/>
            </a:xfrm>
            <a:prstGeom prst="rect">
              <a:avLst/>
            </a:prstGeom>
            <a:noFill/>
          </p:spPr>
          <p:txBody>
            <a:bodyPr wrap="square" rtlCol="0">
              <a:spAutoFit/>
            </a:bodyPr>
            <a:lstStyle/>
            <a:p>
              <a:pPr algn="ctr"/>
              <a:r>
                <a:rPr lang="en-US" sz="2800" dirty="0">
                  <a:latin typeface="Abadi" panose="020B0604020104020204" pitchFamily="34" charset="0"/>
                </a:rPr>
                <a:t>Federal $ Must </a:t>
              </a:r>
            </a:p>
            <a:p>
              <a:pPr algn="ctr"/>
              <a:r>
                <a:rPr lang="en-US" sz="2800" dirty="0">
                  <a:latin typeface="Abadi" panose="020B0604020104020204" pitchFamily="34" charset="0"/>
                </a:rPr>
                <a:t>Follow </a:t>
              </a:r>
            </a:p>
            <a:p>
              <a:pPr algn="ctr"/>
              <a:r>
                <a:rPr lang="en-US" sz="2800" dirty="0">
                  <a:latin typeface="Abadi" panose="020B0604020104020204" pitchFamily="34" charset="0"/>
                </a:rPr>
                <a:t>PDP</a:t>
              </a:r>
            </a:p>
          </p:txBody>
        </p:sp>
        <p:grpSp>
          <p:nvGrpSpPr>
            <p:cNvPr id="27" name="Group 26">
              <a:extLst>
                <a:ext uri="{FF2B5EF4-FFF2-40B4-BE49-F238E27FC236}">
                  <a16:creationId xmlns:a16="http://schemas.microsoft.com/office/drawing/2014/main" id="{E0C98B63-A324-F2DA-B905-C467F94D0113}"/>
                </a:ext>
              </a:extLst>
            </p:cNvPr>
            <p:cNvGrpSpPr/>
            <p:nvPr/>
          </p:nvGrpSpPr>
          <p:grpSpPr>
            <a:xfrm>
              <a:off x="1614483" y="2694955"/>
              <a:ext cx="992985" cy="1153033"/>
              <a:chOff x="1614483" y="2694955"/>
              <a:chExt cx="992985" cy="1153033"/>
            </a:xfrm>
          </p:grpSpPr>
          <p:grpSp>
            <p:nvGrpSpPr>
              <p:cNvPr id="23" name="Group 22">
                <a:extLst>
                  <a:ext uri="{FF2B5EF4-FFF2-40B4-BE49-F238E27FC236}">
                    <a16:creationId xmlns:a16="http://schemas.microsoft.com/office/drawing/2014/main" id="{20CE8128-8464-74EF-941C-89F336B4A974}"/>
                  </a:ext>
                </a:extLst>
              </p:cNvPr>
              <p:cNvGrpSpPr/>
              <p:nvPr/>
            </p:nvGrpSpPr>
            <p:grpSpPr>
              <a:xfrm>
                <a:off x="1707354" y="2755144"/>
                <a:ext cx="900114" cy="1038225"/>
                <a:chOff x="1743075" y="2590800"/>
                <a:chExt cx="900114" cy="1038225"/>
              </a:xfrm>
            </p:grpSpPr>
            <p:cxnSp>
              <p:nvCxnSpPr>
                <p:cNvPr id="15" name="Straight Connector 14">
                  <a:extLst>
                    <a:ext uri="{FF2B5EF4-FFF2-40B4-BE49-F238E27FC236}">
                      <a16:creationId xmlns:a16="http://schemas.microsoft.com/office/drawing/2014/main" id="{5A4E03AB-3B09-3FAA-65C6-D89340DE500A}"/>
                    </a:ext>
                  </a:extLst>
                </p:cNvPr>
                <p:cNvCxnSpPr>
                  <a:cxnSpLocks/>
                </p:cNvCxnSpPr>
                <p:nvPr/>
              </p:nvCxnSpPr>
              <p:spPr>
                <a:xfrm>
                  <a:off x="1743075" y="36290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FA65069F-5F04-F5CC-10A4-85568D11B371}"/>
                    </a:ext>
                  </a:extLst>
                </p:cNvPr>
                <p:cNvCxnSpPr>
                  <a:cxnSpLocks/>
                </p:cNvCxnSpPr>
                <p:nvPr/>
              </p:nvCxnSpPr>
              <p:spPr>
                <a:xfrm>
                  <a:off x="2043113" y="3295650"/>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2254DF46-B213-98B0-4AC6-1DC6E9679BA2}"/>
                    </a:ext>
                  </a:extLst>
                </p:cNvPr>
                <p:cNvCxnSpPr>
                  <a:cxnSpLocks/>
                </p:cNvCxnSpPr>
                <p:nvPr/>
              </p:nvCxnSpPr>
              <p:spPr>
                <a:xfrm>
                  <a:off x="2343151" y="2943225"/>
                  <a:ext cx="300038" cy="0"/>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26BFA0EB-0323-4E1E-7C1B-28FADA766A0C}"/>
                    </a:ext>
                  </a:extLst>
                </p:cNvPr>
                <p:cNvCxnSpPr>
                  <a:cxnSpLocks/>
                </p:cNvCxnSpPr>
                <p:nvPr/>
              </p:nvCxnSpPr>
              <p:spPr>
                <a:xfrm flipV="1">
                  <a:off x="2043113" y="32766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B89BBB2C-FE91-A05C-187B-7D8D625B988D}"/>
                    </a:ext>
                  </a:extLst>
                </p:cNvPr>
                <p:cNvCxnSpPr>
                  <a:cxnSpLocks/>
                </p:cNvCxnSpPr>
                <p:nvPr/>
              </p:nvCxnSpPr>
              <p:spPr>
                <a:xfrm flipV="1">
                  <a:off x="2343151" y="2943225"/>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6BBE395D-9514-FE6A-0C3E-06E93BD2C510}"/>
                    </a:ext>
                  </a:extLst>
                </p:cNvPr>
                <p:cNvCxnSpPr>
                  <a:cxnSpLocks/>
                </p:cNvCxnSpPr>
                <p:nvPr/>
              </p:nvCxnSpPr>
              <p:spPr>
                <a:xfrm flipV="1">
                  <a:off x="2643189" y="2590800"/>
                  <a:ext cx="0" cy="352425"/>
                </a:xfrm>
                <a:prstGeom prst="line">
                  <a:avLst/>
                </a:prstGeom>
                <a:ln w="444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4" name="TextBox 23">
                <a:extLst>
                  <a:ext uri="{FF2B5EF4-FFF2-40B4-BE49-F238E27FC236}">
                    <a16:creationId xmlns:a16="http://schemas.microsoft.com/office/drawing/2014/main" id="{431BB996-33FC-B303-5DAA-616C9D3B8D28}"/>
                  </a:ext>
                </a:extLst>
              </p:cNvPr>
              <p:cNvSpPr txBox="1"/>
              <p:nvPr/>
            </p:nvSpPr>
            <p:spPr>
              <a:xfrm>
                <a:off x="1614483" y="3386323"/>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sp>
            <p:nvSpPr>
              <p:cNvPr id="25" name="TextBox 24">
                <a:extLst>
                  <a:ext uri="{FF2B5EF4-FFF2-40B4-BE49-F238E27FC236}">
                    <a16:creationId xmlns:a16="http://schemas.microsoft.com/office/drawing/2014/main" id="{63EFF8E1-7114-B5D4-3378-BC7098297DBA}"/>
                  </a:ext>
                </a:extLst>
              </p:cNvPr>
              <p:cNvSpPr txBox="1"/>
              <p:nvPr/>
            </p:nvSpPr>
            <p:spPr>
              <a:xfrm>
                <a:off x="1914516" y="3037431"/>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D</a:t>
                </a:r>
              </a:p>
            </p:txBody>
          </p:sp>
          <p:sp>
            <p:nvSpPr>
              <p:cNvPr id="26" name="TextBox 25">
                <a:extLst>
                  <a:ext uri="{FF2B5EF4-FFF2-40B4-BE49-F238E27FC236}">
                    <a16:creationId xmlns:a16="http://schemas.microsoft.com/office/drawing/2014/main" id="{9A97EF8E-EAA9-EE32-5210-48B336A814AC}"/>
                  </a:ext>
                </a:extLst>
              </p:cNvPr>
              <p:cNvSpPr txBox="1"/>
              <p:nvPr/>
            </p:nvSpPr>
            <p:spPr>
              <a:xfrm>
                <a:off x="2260989" y="2694955"/>
                <a:ext cx="300033" cy="461665"/>
              </a:xfrm>
              <a:prstGeom prst="rect">
                <a:avLst/>
              </a:prstGeom>
              <a:noFill/>
            </p:spPr>
            <p:txBody>
              <a:bodyPr wrap="square" rtlCol="0">
                <a:spAutoFit/>
              </a:bodyPr>
              <a:lstStyle/>
              <a:p>
                <a:r>
                  <a:rPr lang="en-US" sz="2400" b="1" dirty="0">
                    <a:solidFill>
                      <a:schemeClr val="bg1"/>
                    </a:solidFill>
                    <a:latin typeface="Abadi" panose="020B0604020104020204" pitchFamily="34" charset="0"/>
                  </a:rPr>
                  <a:t>P</a:t>
                </a:r>
              </a:p>
            </p:txBody>
          </p:sp>
        </p:grpSp>
      </p:grpSp>
      <p:grpSp>
        <p:nvGrpSpPr>
          <p:cNvPr id="34" name="Group 33">
            <a:extLst>
              <a:ext uri="{FF2B5EF4-FFF2-40B4-BE49-F238E27FC236}">
                <a16:creationId xmlns:a16="http://schemas.microsoft.com/office/drawing/2014/main" id="{14C46D63-4896-985D-B8F4-2B5631782BFC}"/>
              </a:ext>
            </a:extLst>
          </p:cNvPr>
          <p:cNvGrpSpPr/>
          <p:nvPr/>
        </p:nvGrpSpPr>
        <p:grpSpPr>
          <a:xfrm>
            <a:off x="4824366" y="2530169"/>
            <a:ext cx="2143125" cy="3764800"/>
            <a:chOff x="6830618" y="2704435"/>
            <a:chExt cx="2143125" cy="3764800"/>
          </a:xfrm>
        </p:grpSpPr>
        <p:sp>
          <p:nvSpPr>
            <p:cNvPr id="28" name="Rectangle: Rounded Corners 27">
              <a:extLst>
                <a:ext uri="{FF2B5EF4-FFF2-40B4-BE49-F238E27FC236}">
                  <a16:creationId xmlns:a16="http://schemas.microsoft.com/office/drawing/2014/main" id="{6B30275C-9EBB-066E-C1FC-84978A3C54EB}"/>
                </a:ext>
              </a:extLst>
            </p:cNvPr>
            <p:cNvSpPr/>
            <p:nvPr/>
          </p:nvSpPr>
          <p:spPr>
            <a:xfrm>
              <a:off x="7266388" y="2704435"/>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b="1" dirty="0">
                  <a:solidFill>
                    <a:schemeClr val="bg1"/>
                  </a:solidFill>
                  <a:latin typeface="Abadi" panose="020B0604020104020204" pitchFamily="34" charset="0"/>
                </a:rPr>
                <a:t>MOST = ALL</a:t>
              </a:r>
            </a:p>
          </p:txBody>
        </p:sp>
        <p:cxnSp>
          <p:nvCxnSpPr>
            <p:cNvPr id="30" name="Straight Connector 29">
              <a:extLst>
                <a:ext uri="{FF2B5EF4-FFF2-40B4-BE49-F238E27FC236}">
                  <a16:creationId xmlns:a16="http://schemas.microsoft.com/office/drawing/2014/main" id="{FC2AD465-E8EE-E5F1-5811-6914C23308A5}"/>
                </a:ext>
              </a:extLst>
            </p:cNvPr>
            <p:cNvCxnSpPr>
              <a:cxnSpLocks/>
            </p:cNvCxnSpPr>
            <p:nvPr/>
          </p:nvCxnSpPr>
          <p:spPr>
            <a:xfrm flipH="1">
              <a:off x="7572375" y="3429000"/>
              <a:ext cx="114300" cy="251595"/>
            </a:xfrm>
            <a:prstGeom prst="line">
              <a:avLst/>
            </a:prstGeom>
            <a:ln w="34925">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FC9CB639-67A3-AA53-0D8A-CEDD9A6DE6CC}"/>
                </a:ext>
              </a:extLst>
            </p:cNvPr>
            <p:cNvSpPr txBox="1"/>
            <p:nvPr/>
          </p:nvSpPr>
          <p:spPr>
            <a:xfrm>
              <a:off x="6830618" y="4222466"/>
              <a:ext cx="2143125" cy="2246769"/>
            </a:xfrm>
            <a:prstGeom prst="rect">
              <a:avLst/>
            </a:prstGeom>
            <a:noFill/>
          </p:spPr>
          <p:txBody>
            <a:bodyPr wrap="square" rtlCol="0">
              <a:spAutoFit/>
            </a:bodyPr>
            <a:lstStyle/>
            <a:p>
              <a:pPr algn="ctr"/>
              <a:r>
                <a:rPr lang="en-US" sz="2800" dirty="0">
                  <a:latin typeface="Abadi" panose="020B0604020104020204" pitchFamily="34" charset="0"/>
                </a:rPr>
                <a:t>Preliminary Phase Starts After Concept Phase</a:t>
              </a:r>
            </a:p>
          </p:txBody>
        </p:sp>
      </p:grpSp>
      <p:sp>
        <p:nvSpPr>
          <p:cNvPr id="35" name="TextBox 34">
            <a:extLst>
              <a:ext uri="{FF2B5EF4-FFF2-40B4-BE49-F238E27FC236}">
                <a16:creationId xmlns:a16="http://schemas.microsoft.com/office/drawing/2014/main" id="{DB30445E-ACC8-BD48-DF74-88ED73847E00}"/>
              </a:ext>
            </a:extLst>
          </p:cNvPr>
          <p:cNvSpPr txBox="1"/>
          <p:nvPr/>
        </p:nvSpPr>
        <p:spPr>
          <a:xfrm>
            <a:off x="9815515" y="6433799"/>
            <a:ext cx="2376485" cy="461665"/>
          </a:xfrm>
          <a:prstGeom prst="rect">
            <a:avLst/>
          </a:prstGeom>
          <a:noFill/>
        </p:spPr>
        <p:txBody>
          <a:bodyPr wrap="square" rtlCol="0">
            <a:spAutoFit/>
          </a:bodyPr>
          <a:lstStyle/>
          <a:p>
            <a:r>
              <a:rPr lang="en-US" sz="2400" dirty="0">
                <a:latin typeface="Abadi" panose="020B0604020104020204" pitchFamily="34" charset="0"/>
              </a:rPr>
              <a:t>PDP Chapter 6</a:t>
            </a:r>
          </a:p>
        </p:txBody>
      </p:sp>
      <p:grpSp>
        <p:nvGrpSpPr>
          <p:cNvPr id="42" name="Group 41">
            <a:extLst>
              <a:ext uri="{FF2B5EF4-FFF2-40B4-BE49-F238E27FC236}">
                <a16:creationId xmlns:a16="http://schemas.microsoft.com/office/drawing/2014/main" id="{7DB6D8A6-70BE-4922-7ABF-F62347A050CA}"/>
              </a:ext>
            </a:extLst>
          </p:cNvPr>
          <p:cNvGrpSpPr/>
          <p:nvPr/>
        </p:nvGrpSpPr>
        <p:grpSpPr>
          <a:xfrm>
            <a:off x="7766456" y="2530169"/>
            <a:ext cx="2143125" cy="3764799"/>
            <a:chOff x="8415318" y="2813159"/>
            <a:chExt cx="2143125" cy="3764799"/>
          </a:xfrm>
        </p:grpSpPr>
        <p:sp>
          <p:nvSpPr>
            <p:cNvPr id="37" name="Rectangle: Rounded Corners 36">
              <a:extLst>
                <a:ext uri="{FF2B5EF4-FFF2-40B4-BE49-F238E27FC236}">
                  <a16:creationId xmlns:a16="http://schemas.microsoft.com/office/drawing/2014/main" id="{8CDD844F-5D5F-7732-C626-297993AFD74A}"/>
                </a:ext>
              </a:extLst>
            </p:cNvPr>
            <p:cNvSpPr/>
            <p:nvPr/>
          </p:nvSpPr>
          <p:spPr>
            <a:xfrm>
              <a:off x="8851086" y="2813159"/>
              <a:ext cx="1271587" cy="1303867"/>
            </a:xfrm>
            <a:prstGeom prst="roundRect">
              <a:avLst/>
            </a:prstGeom>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400" b="1" dirty="0">
                <a:solidFill>
                  <a:schemeClr val="bg1"/>
                </a:solidFill>
                <a:latin typeface="Abadi" panose="020B0604020104020204" pitchFamily="34" charset="0"/>
              </a:endParaRPr>
            </a:p>
          </p:txBody>
        </p:sp>
        <p:sp>
          <p:nvSpPr>
            <p:cNvPr id="39" name="TextBox 38">
              <a:extLst>
                <a:ext uri="{FF2B5EF4-FFF2-40B4-BE49-F238E27FC236}">
                  <a16:creationId xmlns:a16="http://schemas.microsoft.com/office/drawing/2014/main" id="{4E0013B5-51E4-A106-1C58-628C7FF9401A}"/>
                </a:ext>
              </a:extLst>
            </p:cNvPr>
            <p:cNvSpPr txBox="1"/>
            <p:nvPr/>
          </p:nvSpPr>
          <p:spPr>
            <a:xfrm>
              <a:off x="8415318" y="4331189"/>
              <a:ext cx="2143125" cy="2246769"/>
            </a:xfrm>
            <a:prstGeom prst="rect">
              <a:avLst/>
            </a:prstGeom>
            <a:noFill/>
          </p:spPr>
          <p:txBody>
            <a:bodyPr wrap="square" rtlCol="0">
              <a:spAutoFit/>
            </a:bodyPr>
            <a:lstStyle/>
            <a:p>
              <a:pPr algn="ctr"/>
              <a:r>
                <a:rPr lang="en-US" sz="2800" dirty="0">
                  <a:latin typeface="Abadi" panose="020B0604020104020204" pitchFamily="34" charset="0"/>
                </a:rPr>
                <a:t>Engineering Starts After Survey Database Work</a:t>
              </a:r>
            </a:p>
          </p:txBody>
        </p:sp>
        <p:pic>
          <p:nvPicPr>
            <p:cNvPr id="41" name="Graphic 40" descr="Closed book with solid fill">
              <a:extLst>
                <a:ext uri="{FF2B5EF4-FFF2-40B4-BE49-F238E27FC236}">
                  <a16:creationId xmlns:a16="http://schemas.microsoft.com/office/drawing/2014/main" id="{DA86551C-29CF-23B3-6123-610A032BBDA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9029679" y="3017416"/>
              <a:ext cx="914400" cy="914400"/>
            </a:xfrm>
            <a:prstGeom prst="rect">
              <a:avLst/>
            </a:prstGeom>
          </p:spPr>
        </p:pic>
      </p:grpSp>
    </p:spTree>
    <p:extLst>
      <p:ext uri="{BB962C8B-B14F-4D97-AF65-F5344CB8AC3E}">
        <p14:creationId xmlns:p14="http://schemas.microsoft.com/office/powerpoint/2010/main" val="42886963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Organic">
  <a:themeElements>
    <a:clrScheme name="Organic">
      <a:dk1>
        <a:sysClr val="windowText" lastClr="000000"/>
      </a:dk1>
      <a:lt1>
        <a:sysClr val="window" lastClr="FFFFFF"/>
      </a:lt1>
      <a:dk2>
        <a:srgbClr val="212121"/>
      </a:dk2>
      <a:lt2>
        <a:srgbClr val="DADADA"/>
      </a:lt2>
      <a:accent1>
        <a:srgbClr val="D9B247"/>
      </a:accent1>
      <a:accent2>
        <a:srgbClr val="CC702D"/>
      </a:accent2>
      <a:accent3>
        <a:srgbClr val="B53A31"/>
      </a:accent3>
      <a:accent4>
        <a:srgbClr val="815F56"/>
      </a:accent4>
      <a:accent5>
        <a:srgbClr val="AE9E7C"/>
      </a:accent5>
      <a:accent6>
        <a:srgbClr val="7B8865"/>
      </a:accent6>
      <a:hlink>
        <a:srgbClr val="BB7826"/>
      </a:hlink>
      <a:folHlink>
        <a:srgbClr val="CF9C5F"/>
      </a:folHlink>
    </a:clrScheme>
    <a:fontScheme name="Organic">
      <a:majorFont>
        <a:latin typeface="Garamond" panose="02020404030301010803"/>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Garamond" panose="02020404030301010803"/>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ganic">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blipFill>
      </a:bgFillStyleLst>
    </a:fmtScheme>
  </a:themeElements>
  <a:objectDefaults/>
  <a:extraClrSchemeLst/>
  <a:extLst>
    <a:ext uri="{05A4C25C-085E-4340-85A3-A5531E510DB2}">
      <thm15:themeFamily xmlns:thm15="http://schemas.microsoft.com/office/thememl/2012/main" name="Organic" id="{28CDC826-8792-45C0-861B-85EB3ADEDA33}" vid="{E4E49EB0-FB00-41F5-9359-4843D783A23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Organic</Template>
  <TotalTime>8955</TotalTime>
  <Words>7620</Words>
  <Application>Microsoft Office PowerPoint</Application>
  <PresentationFormat>Widescreen</PresentationFormat>
  <Paragraphs>792</Paragraphs>
  <Slides>75</Slides>
  <Notes>75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75</vt:i4>
      </vt:variant>
    </vt:vector>
  </HeadingPairs>
  <TitlesOfParts>
    <vt:vector size="80" baseType="lpstr">
      <vt:lpstr>Abadi</vt:lpstr>
      <vt:lpstr>Arial</vt:lpstr>
      <vt:lpstr>Calibri</vt:lpstr>
      <vt:lpstr>Garamond</vt:lpstr>
      <vt:lpstr>Organic</vt:lpstr>
      <vt:lpstr>PowerPoint Presentation</vt:lpstr>
      <vt:lpstr>Learning Objectives</vt:lpstr>
      <vt:lpstr>PowerPoint Presentation</vt:lpstr>
      <vt:lpstr>Concept Phase Recap Review </vt:lpstr>
      <vt:lpstr>Concept Phase Recap Review </vt:lpstr>
      <vt:lpstr>Concept Phase Recap Review </vt:lpstr>
      <vt:lpstr>Concept Phase Recap Review </vt:lpstr>
      <vt:lpstr>PowerPoint Presentation</vt:lpstr>
      <vt:lpstr>Preliminary Design Phase</vt:lpstr>
      <vt:lpstr>PowerPoint Presentation</vt:lpstr>
      <vt:lpstr>Preliminary Design Phase</vt:lpstr>
      <vt:lpstr>PowerPoint Presentation</vt:lpstr>
      <vt:lpstr>Preliminary Design Phase</vt:lpstr>
      <vt:lpstr>PowerPoint Presentation</vt:lpstr>
      <vt:lpstr>PowerPoint Presentation</vt:lpstr>
      <vt:lpstr>PowerPoint Presentation</vt:lpstr>
      <vt:lpstr>Environmental Studies: A3M</vt:lpstr>
      <vt:lpstr>Environmental Studies: A3M</vt:lpstr>
      <vt:lpstr>PowerPoint Presentation</vt:lpstr>
      <vt:lpstr>Environmental Studies: Technical Studies</vt:lpstr>
      <vt:lpstr>Environmental Studies: Technical Studies</vt:lpstr>
      <vt:lpstr>PowerPoint Presentation</vt:lpstr>
      <vt:lpstr>Environmental Studies Review </vt:lpstr>
      <vt:lpstr>Environmental Studies Review </vt:lpstr>
      <vt:lpstr>Environmental Studies: Technical Studies</vt:lpstr>
      <vt:lpstr>Environmental Studies: Technical Studies</vt:lpstr>
      <vt:lpstr>PowerPoint Presentation</vt:lpstr>
      <vt:lpstr>PowerPoint Presentation</vt:lpstr>
      <vt:lpstr>PowerPoint Presentation</vt:lpstr>
      <vt:lpstr>Utilities:  1st Submission Importance</vt:lpstr>
      <vt:lpstr>Utilities:  1st Submission vs 1st Verification</vt:lpstr>
      <vt:lpstr>Utilities Coordination Review </vt:lpstr>
      <vt:lpstr>Utilities</vt:lpstr>
      <vt:lpstr>PowerPoint Presentation</vt:lpstr>
      <vt:lpstr>Preliminary Design Phase</vt:lpstr>
      <vt:lpstr>PowerPoint Presentation</vt:lpstr>
      <vt:lpstr>Traffic Studies</vt:lpstr>
      <vt:lpstr>Traffic Studies</vt:lpstr>
      <vt:lpstr>Traffic Studies Request</vt:lpstr>
      <vt:lpstr>Traffic Studies Request (cont.)</vt:lpstr>
      <vt:lpstr>PowerPoint Presentation</vt:lpstr>
      <vt:lpstr>Phase I ESA</vt:lpstr>
      <vt:lpstr>Phase II ESA</vt:lpstr>
      <vt:lpstr>Phase I ESA</vt:lpstr>
      <vt:lpstr>PowerPoint Presentation</vt:lpstr>
      <vt:lpstr>Design Variance  or Exception</vt:lpstr>
      <vt:lpstr>Design Variance  or Exception</vt:lpstr>
      <vt:lpstr>Design Variance  or Exception</vt:lpstr>
      <vt:lpstr>Design Variance  or Exception</vt:lpstr>
      <vt:lpstr>Pavement - PES</vt:lpstr>
      <vt:lpstr>Pavement - PES</vt:lpstr>
      <vt:lpstr>Pavement - PTS</vt:lpstr>
      <vt:lpstr>Soil Survey </vt:lpstr>
      <vt:lpstr>Soil Survey </vt:lpstr>
      <vt:lpstr>Soil Survey </vt:lpstr>
      <vt:lpstr>Soil Survey </vt:lpstr>
      <vt:lpstr>Soil Survey </vt:lpstr>
      <vt:lpstr>Soil Survey: OMAT Checklist </vt:lpstr>
      <vt:lpstr>PowerPoint Presentation</vt:lpstr>
      <vt:lpstr>PowerPoint Presentation</vt:lpstr>
      <vt:lpstr>Preliminary Field Plan Review (PFPR) </vt:lpstr>
      <vt:lpstr>PFPR Request</vt:lpstr>
      <vt:lpstr>Learning Objective</vt:lpstr>
      <vt:lpstr>Learning Objective</vt:lpstr>
      <vt:lpstr>Learning Objective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Templates Used Between  CR Approval and PFPR Request </vt:lpstr>
      <vt:lpstr>Where to Find Templates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Heidi Schneider</dc:creator>
  <cp:lastModifiedBy>Heidi Schneider</cp:lastModifiedBy>
  <cp:revision>12</cp:revision>
  <dcterms:created xsi:type="dcterms:W3CDTF">2022-09-12T13:54:08Z</dcterms:created>
  <dcterms:modified xsi:type="dcterms:W3CDTF">2025-10-31T02:45:59Z</dcterms:modified>
</cp:coreProperties>
</file>